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906000" type="A4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74" y="-8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C1142-3AE5-43B0-B1AF-E3AF057F9141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22500" y="696913"/>
            <a:ext cx="24130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2366B-DA82-4D27-80E9-D50ED81B79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87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22500" y="696913"/>
            <a:ext cx="24130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32366B-DA82-4D27-80E9-D50ED81B79A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56CD0-BF5A-4CAE-B613-B953B62886B2}" type="datetimeFigureOut">
              <a:rPr lang="en-US" smtClean="0"/>
              <a:pPr/>
              <a:t>08-Oct-12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5A6F8-08A7-4E13-ACE2-348BFD16F5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000 - Club Joumana Templates Portrai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086600" cy="9906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133600" y="39356"/>
            <a:ext cx="434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u="sng" dirty="0">
                <a:solidFill>
                  <a:schemeClr val="bg1"/>
                </a:solidFill>
              </a:rPr>
              <a:t>“Fun in the Sun” Activity Programme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GB" b="1" u="sng" dirty="0">
                <a:solidFill>
                  <a:schemeClr val="bg1"/>
                </a:solidFill>
              </a:rPr>
              <a:t>(Age 13yrs above)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GB" dirty="0">
                <a:solidFill>
                  <a:schemeClr val="bg1"/>
                </a:solidFill>
              </a:rPr>
              <a:t>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182235" y="-7132767"/>
            <a:ext cx="4543231" cy="1449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sng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Saturday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10.30 – 11.30  		Water Aerobics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12.00 – 13.00  		Beach Volleyball at Gazebo Beach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16.00 – 17.00 		Camel Fun Ride at Gazebo Beach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16.30 – 17.30		Football Craze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Garden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Sunday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10.30 – 11.30  		Water Aerobics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12.00 – 13.00  		Squash Tournament at Club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Jumana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14.00 – 15.00 		Water Polo Game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16.30 – 17.30		Football Craze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Garden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Monday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10.30 – 11.30  		Water Aerobics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12.00 – 13.00  		Beach Volleyball at Gazebo Beach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14.00 – 15.00 		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Petanque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Tournament at Water Cooled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16.30 – 17.30		Football Craze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Garden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0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19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.00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lang="en-GB" sz="10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21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.00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Family Aqua Movie Night at </a:t>
            </a:r>
            <a:r>
              <a:rPr lang="en-GB" sz="10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Anchor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Tuesday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10.30 – 11.30  		Water Aerobics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12.00 – 13.00  		Beach Volleyball at Gazebo Beach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14.00 – 15.00 		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Petanque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Tournament at Water Cooled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16.00 – 17.00		Water Polo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16.30 – 17.30		Football Craze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Garden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Wednesday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10.30 – 11.30  		Water Aerobics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12.00 – 13.00  		Beach Volleyball at Gazebo Beach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14.00 – 15.00 		Croquet Challenge at Water Cooled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16.00 – 17.00		Camel Fun Ride at Gazebo Beach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16.30 – 17.30		Football Craze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Garden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000" b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19</a:t>
            </a:r>
            <a:r>
              <a:rPr kumimoji="0" lang="en-GB" sz="1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.00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- 21.00		</a:t>
            </a:r>
            <a:r>
              <a:rPr lang="en-GB" sz="10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Family Aqua Movie Night </a:t>
            </a:r>
            <a:r>
              <a:rPr lang="en-GB" sz="1000" b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at Anchor 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Thursday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10.30 – 11.30  		Water Aerobics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12.00 – 13.00  		Beach Volleyball at Gazebo Beach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14.00 – 15.00 		Table Tennis Challenge at Club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Jumana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15.00 – 16.00		Water Polo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16.30 – 17.30		Football Craze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Garden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1900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21.00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Mini Golf Competition at Mini Golf Area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Friday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10.30 – 11.30  		Water Aerobics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Pool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12.00 – 13.00  		Beach Volleyball at Gazebo Beach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14.00 – 15.00 		Badminton Tournament at Club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Jumana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16.00 – 17.00		Camel Fun Ride at Gazebo Beach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16.30 – 17.30		Football Craze at </a:t>
            </a:r>
            <a:r>
              <a:rPr kumimoji="0" lang="en-GB" sz="1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Palmito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Garden</a:t>
            </a:r>
            <a:endParaRPr kumimoji="0" lang="en-GB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18</Words>
  <Application>Microsoft Office PowerPoint</Application>
  <PresentationFormat>A4 Paper (210x297 mm)</PresentationFormat>
  <Paragraphs>88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tamra C2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adhitya</dc:creator>
  <cp:lastModifiedBy>Jenny Castillo</cp:lastModifiedBy>
  <cp:revision>26</cp:revision>
  <cp:lastPrinted>2012-10-01T06:49:09Z</cp:lastPrinted>
  <dcterms:created xsi:type="dcterms:W3CDTF">2011-10-25T12:08:30Z</dcterms:created>
  <dcterms:modified xsi:type="dcterms:W3CDTF">2012-10-08T09:14:04Z</dcterms:modified>
</cp:coreProperties>
</file>