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9694"/>
    <a:srgbClr val="8EB7CA"/>
    <a:srgbClr val="EFC04B"/>
    <a:srgbClr val="ECB52E"/>
    <a:srgbClr val="ECE12E"/>
    <a:srgbClr val="ECCE2E"/>
    <a:srgbClr val="DD8585"/>
    <a:srgbClr val="E38585"/>
    <a:srgbClr val="F48585"/>
    <a:srgbClr val="EE7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10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87F3E-1C92-4B51-A27E-3BC3FF8697E6}" type="datetimeFigureOut">
              <a:rPr lang="el-GR" smtClean="0"/>
              <a:t>21/1/2014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E8445-C62F-443D-89C6-B3FD23BD73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06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E8445-C62F-443D-89C6-B3FD23BD734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91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D7FB-11C5-4335-8614-B9D84ACC8B3C}" type="datetimeFigureOut">
              <a:rPr lang="el-GR" smtClean="0"/>
              <a:t>21/1/2014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3EE9-3465-43FC-A649-EBC6DB58D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41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D7FB-11C5-4335-8614-B9D84ACC8B3C}" type="datetimeFigureOut">
              <a:rPr lang="el-GR" smtClean="0"/>
              <a:t>21/1/2014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3EE9-3465-43FC-A649-EBC6DB58D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604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D7FB-11C5-4335-8614-B9D84ACC8B3C}" type="datetimeFigureOut">
              <a:rPr lang="el-GR" smtClean="0"/>
              <a:t>21/1/2014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3EE9-3465-43FC-A649-EBC6DB58D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4259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D7FB-11C5-4335-8614-B9D84ACC8B3C}" type="datetimeFigureOut">
              <a:rPr lang="el-GR" smtClean="0"/>
              <a:t>21/1/2014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3EE9-3465-43FC-A649-EBC6DB58D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004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D7FB-11C5-4335-8614-B9D84ACC8B3C}" type="datetimeFigureOut">
              <a:rPr lang="el-GR" smtClean="0"/>
              <a:t>21/1/2014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3EE9-3465-43FC-A649-EBC6DB58D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425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D7FB-11C5-4335-8614-B9D84ACC8B3C}" type="datetimeFigureOut">
              <a:rPr lang="el-GR" smtClean="0"/>
              <a:t>21/1/2014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3EE9-3465-43FC-A649-EBC6DB58D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260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D7FB-11C5-4335-8614-B9D84ACC8B3C}" type="datetimeFigureOut">
              <a:rPr lang="el-GR" smtClean="0"/>
              <a:t>21/1/2014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3EE9-3465-43FC-A649-EBC6DB58D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410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D7FB-11C5-4335-8614-B9D84ACC8B3C}" type="datetimeFigureOut">
              <a:rPr lang="el-GR" smtClean="0"/>
              <a:t>21/1/2014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3EE9-3465-43FC-A649-EBC6DB58D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04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D7FB-11C5-4335-8614-B9D84ACC8B3C}" type="datetimeFigureOut">
              <a:rPr lang="el-GR" smtClean="0"/>
              <a:t>21/1/2014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3EE9-3465-43FC-A649-EBC6DB58D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29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D7FB-11C5-4335-8614-B9D84ACC8B3C}" type="datetimeFigureOut">
              <a:rPr lang="el-GR" smtClean="0"/>
              <a:t>21/1/2014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3EE9-3465-43FC-A649-EBC6DB58D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791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BD7FB-11C5-4335-8614-B9D84ACC8B3C}" type="datetimeFigureOut">
              <a:rPr lang="el-GR" smtClean="0"/>
              <a:t>21/1/2014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3EE9-3465-43FC-A649-EBC6DB58D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024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D7FB-11C5-4335-8614-B9D84ACC8B3C}" type="datetimeFigureOut">
              <a:rPr lang="el-GR" smtClean="0"/>
              <a:t>21/1/2014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33EE9-3465-43FC-A649-EBC6DB58DCD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65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tiff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tiff"/><Relationship Id="rId10" Type="http://schemas.openxmlformats.org/officeDocument/2006/relationships/image" Target="../media/image8.jpeg"/><Relationship Id="rId4" Type="http://schemas.openxmlformats.org/officeDocument/2006/relationships/image" Target="../media/image2.tiff"/><Relationship Id="rId9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16632"/>
            <a:ext cx="8784976" cy="6624736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07" y="980728"/>
            <a:ext cx="1483599" cy="2298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56" y="980728"/>
            <a:ext cx="1440160" cy="22979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448713"/>
            <a:ext cx="3398555" cy="3076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15" y="980728"/>
            <a:ext cx="1597897" cy="22777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1567755" cy="231276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9"/>
          <a:stretch/>
        </p:blipFill>
        <p:spPr>
          <a:xfrm>
            <a:off x="381815" y="3914774"/>
            <a:ext cx="4767091" cy="2610569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2123728" y="143998"/>
            <a:ext cx="216024" cy="985905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627784" y="319029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8EB7CA"/>
                </a:solidFill>
                <a:latin typeface="Comic Sans MS" pitchFamily="66" charset="0"/>
              </a:rPr>
              <a:t> УЗНАЙТЕ БОЛЬШЕ О НАШЕМ</a:t>
            </a:r>
            <a:r>
              <a:rPr lang="en-US" sz="2000" b="1" dirty="0" smtClean="0">
                <a:solidFill>
                  <a:srgbClr val="8EB7CA"/>
                </a:solidFill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8EB7CA"/>
                </a:solidFill>
                <a:latin typeface="Comic Sans MS" pitchFamily="66" charset="0"/>
              </a:rPr>
              <a:t>BABY PACKAGE ! </a:t>
            </a:r>
            <a:endParaRPr lang="el-GR" sz="2000" b="1" dirty="0">
              <a:solidFill>
                <a:srgbClr val="8EB7CA"/>
              </a:solidFill>
              <a:latin typeface="Comic Sans MS" pitchFamily="66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370" y="980728"/>
            <a:ext cx="1663274" cy="2297950"/>
          </a:xfrm>
          <a:prstGeom prst="rect">
            <a:avLst/>
          </a:prstGeom>
        </p:spPr>
      </p:pic>
      <p:sp>
        <p:nvSpPr>
          <p:cNvPr id="2048" name="TextBox 2047"/>
          <p:cNvSpPr txBox="1"/>
          <p:nvPr/>
        </p:nvSpPr>
        <p:spPr>
          <a:xfrm>
            <a:off x="1467615" y="3571307"/>
            <a:ext cx="2197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8EB7CA"/>
                </a:solidFill>
                <a:latin typeface="Comic Sans MS" pitchFamily="66" charset="0"/>
              </a:rPr>
              <a:t> A la CARTE MENU</a:t>
            </a:r>
            <a:endParaRPr lang="en-US" sz="1600" b="1" dirty="0">
              <a:solidFill>
                <a:srgbClr val="8EB7CA"/>
              </a:solidFill>
              <a:latin typeface="Comic Sans MS" pitchFamily="66" charset="0"/>
            </a:endParaRPr>
          </a:p>
        </p:txBody>
      </p:sp>
      <p:sp>
        <p:nvSpPr>
          <p:cNvPr id="2052" name="TextBox 2051"/>
          <p:cNvSpPr txBox="1"/>
          <p:nvPr/>
        </p:nvSpPr>
        <p:spPr>
          <a:xfrm>
            <a:off x="430075" y="4016964"/>
            <a:ext cx="4670570" cy="254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lbertus Medium" pitchFamily="34" charset="0"/>
              </a:rPr>
              <a:t>                                          </a:t>
            </a:r>
            <a:r>
              <a:rPr lang="ru-RU" sz="1200" b="1" dirty="0" smtClean="0">
                <a:solidFill>
                  <a:schemeClr val="bg1"/>
                </a:solidFill>
                <a:latin typeface="Albertus Medium" pitchFamily="34" charset="0"/>
              </a:rPr>
              <a:t>        Н</a:t>
            </a:r>
            <a:r>
              <a:rPr lang="ru-RU" sz="1200" b="1" dirty="0" smtClean="0">
                <a:solidFill>
                  <a:schemeClr val="bg1"/>
                </a:solidFill>
                <a:latin typeface="Albertus Medium" pitchFamily="34" charset="0"/>
              </a:rPr>
              <a:t>а 1 неделю</a:t>
            </a:r>
            <a:r>
              <a:rPr lang="en-US" sz="1200" b="1" dirty="0" smtClean="0">
                <a:solidFill>
                  <a:schemeClr val="bg1"/>
                </a:solidFill>
                <a:latin typeface="Albertus Medium" pitchFamily="34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lbertus Medium" pitchFamily="34" charset="0"/>
              </a:rPr>
              <a:t>€    </a:t>
            </a:r>
            <a:r>
              <a:rPr lang="ru-RU" sz="1200" b="1" dirty="0">
                <a:solidFill>
                  <a:schemeClr val="bg1"/>
                </a:solidFill>
                <a:latin typeface="Albertus Medium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lbertus Medium" pitchFamily="34" charset="0"/>
              </a:rPr>
              <a:t>На 2 недели</a:t>
            </a:r>
            <a:r>
              <a:rPr lang="en-US" sz="1200" b="1" dirty="0" smtClean="0">
                <a:solidFill>
                  <a:schemeClr val="bg1"/>
                </a:solidFill>
                <a:latin typeface="Albertus Medium" pitchFamily="34" charset="0"/>
              </a:rPr>
              <a:t> </a:t>
            </a:r>
            <a:r>
              <a:rPr lang="en-US" sz="1200" b="1" dirty="0" smtClean="0">
                <a:solidFill>
                  <a:schemeClr val="bg1"/>
                </a:solidFill>
                <a:latin typeface="Albertus Medium" pitchFamily="34" charset="0"/>
              </a:rPr>
              <a:t>€</a:t>
            </a:r>
          </a:p>
          <a:p>
            <a:endParaRPr lang="en-US" sz="1100" b="1" dirty="0" smtClean="0">
              <a:solidFill>
                <a:schemeClr val="bg1"/>
              </a:solidFill>
              <a:latin typeface="Albertus Medium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lbertus Medium" pitchFamily="34" charset="0"/>
              </a:rPr>
              <a:t>Коляска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			25	40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lbertus Medium" pitchFamily="34" charset="0"/>
              </a:rPr>
              <a:t>Радио-няня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			15	25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lbertus Medium" pitchFamily="34" charset="0"/>
              </a:rPr>
              <a:t>Электро-чайник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		10	15</a:t>
            </a:r>
          </a:p>
          <a:p>
            <a:r>
              <a:rPr lang="ru-RU" sz="1100" dirty="0" smtClean="0">
                <a:solidFill>
                  <a:schemeClr val="bg1"/>
                </a:solidFill>
                <a:latin typeface="Albertus Medium" pitchFamily="34" charset="0"/>
              </a:rPr>
              <a:t>Ванночка для купания  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	</a:t>
            </a:r>
            <a:r>
              <a:rPr lang="en-US" sz="1100" dirty="0">
                <a:solidFill>
                  <a:schemeClr val="bg1"/>
                </a:solidFill>
                <a:latin typeface="Albertus Medium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                     </a:t>
            </a:r>
            <a:r>
              <a:rPr lang="ru-RU" sz="1100" dirty="0" smtClean="0">
                <a:solidFill>
                  <a:schemeClr val="bg1"/>
                </a:solidFill>
                <a:latin typeface="Albertus Medium" pitchFamily="34" charset="0"/>
              </a:rPr>
              <a:t>   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5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	</a:t>
            </a:r>
            <a:r>
              <a:rPr lang="ru-RU" sz="1100" dirty="0" smtClean="0">
                <a:solidFill>
                  <a:schemeClr val="bg1"/>
                </a:solidFill>
                <a:latin typeface="Albertus Medium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7</a:t>
            </a:r>
            <a:endParaRPr lang="en-US" sz="1100" dirty="0" smtClean="0">
              <a:solidFill>
                <a:schemeClr val="bg1"/>
              </a:solidFill>
              <a:latin typeface="Albertus Medium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lbertus Medium" pitchFamily="34" charset="0"/>
              </a:rPr>
              <a:t>Напольный коврик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	</a:t>
            </a:r>
            <a:r>
              <a:rPr lang="en-US" sz="1100" dirty="0">
                <a:solidFill>
                  <a:schemeClr val="bg1"/>
                </a:solidFill>
                <a:latin typeface="Albertus Medium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                     </a:t>
            </a:r>
            <a:r>
              <a:rPr lang="ru-RU" sz="1100" dirty="0" smtClean="0">
                <a:solidFill>
                  <a:schemeClr val="bg1"/>
                </a:solidFill>
                <a:latin typeface="Albertus Medium" pitchFamily="34" charset="0"/>
              </a:rPr>
              <a:t>   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5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	 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7</a:t>
            </a:r>
            <a:endParaRPr lang="en-US" sz="1100" dirty="0" smtClean="0">
              <a:solidFill>
                <a:schemeClr val="bg1"/>
              </a:solidFill>
              <a:latin typeface="Albertus Medium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lbertus Medium" pitchFamily="34" charset="0"/>
              </a:rPr>
              <a:t>Горшок или сидение 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WC 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		</a:t>
            </a:r>
            <a:r>
              <a:rPr lang="ru-RU" sz="1100" dirty="0" smtClean="0">
                <a:solidFill>
                  <a:schemeClr val="bg1"/>
                </a:solidFill>
                <a:latin typeface="Albertus Medium" pitchFamily="34" charset="0"/>
              </a:rPr>
              <a:t> 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3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	 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5</a:t>
            </a:r>
            <a:endParaRPr lang="en-US" sz="1100" dirty="0" smtClean="0">
              <a:solidFill>
                <a:schemeClr val="bg1"/>
              </a:solidFill>
              <a:latin typeface="Albertus Medium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lbertus Medium" pitchFamily="34" charset="0"/>
              </a:rPr>
              <a:t>Коврики для пеленания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		 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3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	 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5</a:t>
            </a:r>
            <a:endParaRPr lang="en-US" sz="1100" dirty="0" smtClean="0">
              <a:solidFill>
                <a:schemeClr val="bg1"/>
              </a:solidFill>
              <a:latin typeface="Albertus Medium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lbertus Medium" pitchFamily="34" charset="0"/>
              </a:rPr>
              <a:t>Штекер для розеток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		 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5</a:t>
            </a:r>
            <a:r>
              <a:rPr lang="en-US" sz="1100" dirty="0" smtClean="0">
                <a:solidFill>
                  <a:schemeClr val="bg1"/>
                </a:solidFill>
                <a:latin typeface="Albertus Medium" pitchFamily="34" charset="0"/>
              </a:rPr>
              <a:t>	</a:t>
            </a:r>
            <a:r>
              <a:rPr lang="en-US" sz="1100" smtClean="0">
                <a:solidFill>
                  <a:schemeClr val="bg1"/>
                </a:solidFill>
                <a:latin typeface="Albertus Medium" pitchFamily="34" charset="0"/>
              </a:rPr>
              <a:t> </a:t>
            </a:r>
            <a:r>
              <a:rPr lang="en-US" sz="1100" smtClean="0">
                <a:solidFill>
                  <a:schemeClr val="bg1"/>
                </a:solidFill>
                <a:latin typeface="Albertus Medium" pitchFamily="34" charset="0"/>
              </a:rPr>
              <a:t>7   </a:t>
            </a:r>
            <a:endParaRPr lang="en-US" sz="1100" dirty="0" smtClean="0">
              <a:solidFill>
                <a:schemeClr val="bg1"/>
              </a:solidFill>
              <a:latin typeface="Albertus Medium" pitchFamily="34" charset="0"/>
            </a:endParaRPr>
          </a:p>
          <a:p>
            <a:endParaRPr lang="en-US" sz="1400" u="sng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1600" b="1" dirty="0" smtClean="0">
                <a:solidFill>
                  <a:schemeClr val="bg1"/>
                </a:solidFill>
                <a:latin typeface="Comic Sans MS" pitchFamily="66" charset="0"/>
              </a:rPr>
              <a:t>Специальная цена пакета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  <a:latin typeface="Comic Sans MS" pitchFamily="66" charset="0"/>
              </a:rPr>
              <a:t>50 €     80 €</a:t>
            </a:r>
          </a:p>
          <a:p>
            <a:endParaRPr lang="en-US" sz="105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800" b="1" dirty="0" smtClean="0">
                <a:solidFill>
                  <a:schemeClr val="bg1"/>
                </a:solidFill>
                <a:latin typeface="Comic Sans MS" pitchFamily="66" charset="0"/>
              </a:rPr>
              <a:t>* </a:t>
            </a:r>
            <a:r>
              <a:rPr lang="ru-RU" sz="800" b="1" dirty="0" smtClean="0">
                <a:solidFill>
                  <a:schemeClr val="bg1"/>
                </a:solidFill>
                <a:latin typeface="Comic Sans MS" pitchFamily="66" charset="0"/>
              </a:rPr>
              <a:t>Доступно в Главное ресторане для самостоятельного пользования</a:t>
            </a:r>
            <a:endParaRPr lang="en-US" sz="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2054" name="Straight Connector 2053"/>
          <p:cNvCxnSpPr/>
          <p:nvPr/>
        </p:nvCxnSpPr>
        <p:spPr>
          <a:xfrm flipH="1">
            <a:off x="550867" y="5949280"/>
            <a:ext cx="4356483" cy="0"/>
          </a:xfrm>
          <a:prstGeom prst="line">
            <a:avLst/>
          </a:prstGeom>
          <a:ln w="41275" cmpd="thinThick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AutoShape 4"/>
          <p:cNvSpPr>
            <a:spLocks noChangeArrowheads="1"/>
          </p:cNvSpPr>
          <p:nvPr/>
        </p:nvSpPr>
        <p:spPr bwMode="auto">
          <a:xfrm rot="5400000">
            <a:off x="231175" y="-1134000"/>
            <a:ext cx="2472419" cy="2523450"/>
          </a:xfrm>
          <a:custGeom>
            <a:avLst/>
            <a:gdLst>
              <a:gd name="G0" fmla="+- 147 0 0"/>
              <a:gd name="G1" fmla="+- -32000 0 0"/>
              <a:gd name="G2" fmla="+- 32000 0 0"/>
              <a:gd name="T0" fmla="*/ 32000 32000  1"/>
              <a:gd name="T1" fmla="*/ G0 G0  1"/>
              <a:gd name="T2" fmla="+- 0 T0 T1"/>
              <a:gd name="T3" fmla="sqrt T2"/>
              <a:gd name="G3" fmla="*/ 32000 T3 32000"/>
              <a:gd name="T4" fmla="*/ 32000 32000  1"/>
              <a:gd name="T5" fmla="*/ G1 G1  1"/>
              <a:gd name="T6" fmla="+- 0 T4 T5"/>
              <a:gd name="T7" fmla="sqrt T6"/>
              <a:gd name="G4" fmla="*/ 32000 T7 32000"/>
              <a:gd name="T8" fmla="*/ 32000 32000  1"/>
              <a:gd name="T9" fmla="*/ G2 G2  1"/>
              <a:gd name="T10" fmla="+- 0 T8 T9"/>
              <a:gd name="T11" fmla="sqrt T10"/>
              <a:gd name="G5" fmla="*/ 32000 T11 32000"/>
              <a:gd name="G6" fmla="+- 0 0 G3"/>
              <a:gd name="G7" fmla="+- 0 0 G4"/>
              <a:gd name="G8" fmla="+- 0 0 G5"/>
              <a:gd name="G9" fmla="+- 0 G4 G0"/>
              <a:gd name="G10" fmla="?: G9 G4 G0"/>
              <a:gd name="G11" fmla="?: G9 G1 G6"/>
              <a:gd name="G12" fmla="+- 0 G5 G0"/>
              <a:gd name="G13" fmla="?: G12 G5 G0"/>
              <a:gd name="G14" fmla="?: G12 G2 G3"/>
              <a:gd name="G15" fmla="+- G11 0 1"/>
              <a:gd name="G16" fmla="+- G14 1 0"/>
              <a:gd name="G17" fmla="+- 0 G14 G3"/>
              <a:gd name="G18" fmla="?: G17 G8 G13"/>
              <a:gd name="G19" fmla="?: G17 G0 G13"/>
              <a:gd name="G20" fmla="?: G17 G3 G16"/>
              <a:gd name="G21" fmla="+- 0 G6 G11"/>
              <a:gd name="G22" fmla="?: G21 G7 G10"/>
              <a:gd name="G23" fmla="?: G21 G0 G10"/>
              <a:gd name="G24" fmla="?: G21 G6 G15"/>
              <a:gd name="G25" fmla="min G10 G13"/>
              <a:gd name="G26" fmla="max G8 G7"/>
              <a:gd name="G27" fmla="max G26 G0"/>
              <a:gd name="T12" fmla="+- 0 147 -32000"/>
              <a:gd name="T13" fmla="*/ T12 w 64000"/>
              <a:gd name="T14" fmla="+- 0 -32000 -32000"/>
              <a:gd name="T15" fmla="*/ -32000 h 64000"/>
              <a:gd name="T16" fmla="+- 0 32000 -32000"/>
              <a:gd name="T17" fmla="*/ T16 w 64000"/>
              <a:gd name="T18" fmla="+- 0 0 -32000"/>
              <a:gd name="T19" fmla="*/ 0 h 64000"/>
              <a:gd name="T20" fmla="+- 0 147 -32000"/>
              <a:gd name="T21" fmla="*/ T20 w 64000"/>
              <a:gd name="T22" fmla="+- 0 31999 -32000"/>
              <a:gd name="T23" fmla="*/ 31999 h 64000"/>
              <a:gd name="T24" fmla="+- 0 147 -32000"/>
              <a:gd name="T25" fmla="*/ T24 w 64000"/>
              <a:gd name="T26" fmla="+- 0 31999 -32000"/>
              <a:gd name="T27" fmla="*/ 31999 h 64000"/>
              <a:gd name="T28" fmla="+- 0 146 -32000"/>
              <a:gd name="T29" fmla="*/ T28 w 64000"/>
              <a:gd name="T30" fmla="+- 0 31999 -32000"/>
              <a:gd name="T31" fmla="*/ 31999 h 64000"/>
              <a:gd name="T32" fmla="+- 0 147 -32000"/>
              <a:gd name="T33" fmla="*/ T32 w 64000"/>
              <a:gd name="T34" fmla="+- 0 32000 -32000"/>
              <a:gd name="T35" fmla="*/ 32000 h 64000"/>
              <a:gd name="T36" fmla="+- 0 147 -32000"/>
              <a:gd name="T37" fmla="*/ T36 w 64000"/>
              <a:gd name="T38" fmla="+- 0 -32000 -32000"/>
              <a:gd name="T39" fmla="*/ -32000 h 64000"/>
              <a:gd name="T40" fmla="+- 0 146 -32000"/>
              <a:gd name="T41" fmla="*/ T40 w 64000"/>
              <a:gd name="T42" fmla="+- 0 -32000 -32000"/>
              <a:gd name="T43" fmla="*/ -32000 h 64000"/>
              <a:gd name="T44" fmla="+- 0 147 -32000"/>
              <a:gd name="T45" fmla="*/ T44 w 64000"/>
              <a:gd name="T46" fmla="+- 0 -32000 -32000"/>
              <a:gd name="T47" fmla="*/ -32000 h 64000"/>
              <a:gd name="T48" fmla="+- 0 G27 -32000"/>
              <a:gd name="T49" fmla="*/ T48 w 64000"/>
              <a:gd name="T50" fmla="+- 0 G11 -32000"/>
              <a:gd name="T51" fmla="*/ G11 h 64000"/>
              <a:gd name="T52" fmla="+- 0 G25 -32000"/>
              <a:gd name="T53" fmla="*/ T52 w 64000"/>
              <a:gd name="T54" fmla="+- 0 G14 -32000"/>
              <a:gd name="T55" fmla="*/ G14 h 64000"/>
            </a:gdLst>
            <a:ahLst/>
            <a:cxnLst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</a:cxnLst>
            <a:rect l="T49" t="T51" r="T53" b="T55"/>
            <a:pathLst>
              <a:path w="64000" h="64000">
                <a:moveTo>
                  <a:pt x="32147" y="0"/>
                </a:moveTo>
                <a:cubicBezTo>
                  <a:pt x="49762" y="81"/>
                  <a:pt x="64000" y="14384"/>
                  <a:pt x="64000" y="32000"/>
                </a:cubicBezTo>
                <a:cubicBezTo>
                  <a:pt x="64000" y="49615"/>
                  <a:pt x="49762" y="63918"/>
                  <a:pt x="32147" y="63999"/>
                </a:cubicBezTo>
                <a:cubicBezTo>
                  <a:pt x="32147" y="63999"/>
                  <a:pt x="32146" y="63999"/>
                  <a:pt x="32146" y="63999"/>
                </a:cubicBezTo>
                <a:lnTo>
                  <a:pt x="32147" y="64000"/>
                </a:lnTo>
                <a:lnTo>
                  <a:pt x="32147" y="0"/>
                </a:lnTo>
                <a:lnTo>
                  <a:pt x="32146" y="0"/>
                </a:lnTo>
                <a:cubicBezTo>
                  <a:pt x="32146" y="0"/>
                  <a:pt x="32147" y="0"/>
                  <a:pt x="32147" y="0"/>
                </a:cubicBezTo>
                <a:close/>
              </a:path>
            </a:pathLst>
          </a:custGeom>
          <a:solidFill>
            <a:srgbClr val="D99694"/>
          </a:solidFill>
          <a:ln w="9525" algn="ctr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65" name="TextBox 2064"/>
          <p:cNvSpPr txBox="1"/>
          <p:nvPr/>
        </p:nvSpPr>
        <p:spPr>
          <a:xfrm>
            <a:off x="-230990" y="116631"/>
            <a:ext cx="331374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latin typeface="Albertus Medium" pitchFamily="34" charset="0"/>
              </a:rPr>
              <a:t>    </a:t>
            </a:r>
            <a:r>
              <a:rPr lang="ru-RU" sz="1100" b="1" dirty="0" smtClean="0">
                <a:solidFill>
                  <a:schemeClr val="bg1"/>
                </a:solidFill>
                <a:latin typeface="Albertus Medium" pitchFamily="34" charset="0"/>
              </a:rPr>
              <a:t>БЕСПЛАТНЫЕ УСЛУГИ</a:t>
            </a:r>
            <a:endParaRPr lang="en-US" sz="1200" b="1" dirty="0">
              <a:solidFill>
                <a:schemeClr val="bg1"/>
              </a:solidFill>
              <a:latin typeface="Albertus Medium" pitchFamily="34" charset="0"/>
            </a:endParaRPr>
          </a:p>
          <a:p>
            <a:pPr algn="ctr"/>
            <a:r>
              <a:rPr lang="ru-RU" sz="1200" b="1" kern="0" spc="30" dirty="0">
                <a:solidFill>
                  <a:schemeClr val="bg1"/>
                </a:solidFill>
                <a:latin typeface="Albertus Medium" pitchFamily="34" charset="0"/>
              </a:rPr>
              <a:t>К</a:t>
            </a:r>
            <a:r>
              <a:rPr lang="ru-RU" sz="1200" b="1" kern="0" spc="30" dirty="0" smtClean="0">
                <a:solidFill>
                  <a:schemeClr val="bg1"/>
                </a:solidFill>
                <a:latin typeface="Albertus Medium" pitchFamily="34" charset="0"/>
              </a:rPr>
              <a:t>роватки</a:t>
            </a:r>
            <a:endParaRPr lang="en-US" sz="1200" b="1" kern="0" spc="30" dirty="0" smtClean="0">
              <a:solidFill>
                <a:schemeClr val="bg1"/>
              </a:solidFill>
              <a:latin typeface="Albertus Medium" pitchFamily="34" charset="0"/>
            </a:endParaRPr>
          </a:p>
          <a:p>
            <a:pPr algn="ctr"/>
            <a:r>
              <a:rPr lang="ru-RU" sz="1200" b="1" kern="0" spc="30" dirty="0" smtClean="0">
                <a:solidFill>
                  <a:schemeClr val="bg1"/>
                </a:solidFill>
                <a:latin typeface="Albertus Medium" pitchFamily="34" charset="0"/>
              </a:rPr>
              <a:t>Высокие стульчики</a:t>
            </a:r>
            <a:endParaRPr lang="en-US" sz="1200" b="1" kern="0" spc="30" dirty="0" smtClean="0">
              <a:solidFill>
                <a:schemeClr val="bg1"/>
              </a:solidFill>
              <a:latin typeface="Albertus Medium" pitchFamily="34" charset="0"/>
            </a:endParaRPr>
          </a:p>
          <a:p>
            <a:pPr algn="ctr"/>
            <a:r>
              <a:rPr lang="ru-RU" sz="1200" b="1" kern="0" spc="30" dirty="0" smtClean="0">
                <a:solidFill>
                  <a:schemeClr val="bg1"/>
                </a:solidFill>
                <a:latin typeface="Albertus Medium" pitchFamily="34" charset="0"/>
              </a:rPr>
              <a:t>Микроволновка</a:t>
            </a:r>
            <a:r>
              <a:rPr lang="en-US" sz="1200" b="1" kern="0" spc="30" dirty="0" smtClean="0">
                <a:solidFill>
                  <a:schemeClr val="bg1"/>
                </a:solidFill>
                <a:latin typeface="Albertus Medium" pitchFamily="34" charset="0"/>
              </a:rPr>
              <a:t> </a:t>
            </a:r>
            <a:r>
              <a:rPr lang="en-US" sz="1200" b="1" kern="0" spc="30" dirty="0" smtClean="0">
                <a:solidFill>
                  <a:schemeClr val="bg1"/>
                </a:solidFill>
                <a:latin typeface="Albertus Medium" pitchFamily="34" charset="0"/>
              </a:rPr>
              <a:t>*</a:t>
            </a:r>
            <a:endParaRPr lang="en-US" sz="1200" b="1" kern="0" spc="30" dirty="0">
              <a:solidFill>
                <a:schemeClr val="bg1"/>
              </a:solidFill>
              <a:latin typeface="Albertus Medium" pitchFamily="34" charset="0"/>
            </a:endParaRPr>
          </a:p>
          <a:p>
            <a:pPr algn="ctr"/>
            <a:r>
              <a:rPr lang="en-US" sz="1200" b="1" kern="0" spc="30" dirty="0">
                <a:solidFill>
                  <a:schemeClr val="bg1"/>
                </a:solidFill>
                <a:latin typeface="Albertus Medium" pitchFamily="34" charset="0"/>
              </a:rPr>
              <a:t>  </a:t>
            </a:r>
            <a:r>
              <a:rPr lang="ru-RU" sz="1200" b="1" kern="0" spc="30" dirty="0" smtClean="0">
                <a:solidFill>
                  <a:schemeClr val="bg1"/>
                </a:solidFill>
                <a:latin typeface="Albertus Medium" pitchFamily="34" charset="0"/>
              </a:rPr>
              <a:t>Блендер</a:t>
            </a:r>
            <a:r>
              <a:rPr lang="en-US" sz="1200" b="1" kern="0" spc="30" dirty="0" smtClean="0">
                <a:solidFill>
                  <a:schemeClr val="bg1"/>
                </a:solidFill>
                <a:latin typeface="Albertus Medium" pitchFamily="34" charset="0"/>
              </a:rPr>
              <a:t> </a:t>
            </a:r>
            <a:r>
              <a:rPr lang="en-US" sz="1200" b="1" kern="0" spc="30" dirty="0" smtClean="0">
                <a:solidFill>
                  <a:schemeClr val="bg1"/>
                </a:solidFill>
                <a:latin typeface="Albertus Medium" pitchFamily="34" charset="0"/>
              </a:rPr>
              <a:t>*</a:t>
            </a:r>
            <a:endParaRPr lang="en-US" sz="1200" b="1" kern="0" spc="30" dirty="0">
              <a:solidFill>
                <a:schemeClr val="bg1"/>
              </a:solidFill>
              <a:latin typeface="Albertus Medium" pitchFamily="34" charset="0"/>
            </a:endParaRPr>
          </a:p>
          <a:p>
            <a:pPr algn="ctr"/>
            <a:r>
              <a:rPr lang="en-US" sz="1200" b="1" kern="0" spc="30" dirty="0" smtClean="0">
                <a:solidFill>
                  <a:schemeClr val="bg1"/>
                </a:solidFill>
                <a:latin typeface="Albertus Medium" pitchFamily="34" charset="0"/>
              </a:rPr>
              <a:t>  </a:t>
            </a:r>
            <a:r>
              <a:rPr lang="ru-RU" sz="1200" b="1" kern="0" spc="30" dirty="0" smtClean="0">
                <a:solidFill>
                  <a:schemeClr val="bg1"/>
                </a:solidFill>
                <a:latin typeface="Albertus Medium" pitchFamily="34" charset="0"/>
              </a:rPr>
              <a:t>Стерилизатор бутылочек</a:t>
            </a:r>
            <a:r>
              <a:rPr lang="en-US" sz="1200" b="1" kern="0" spc="30" dirty="0" smtClean="0">
                <a:solidFill>
                  <a:schemeClr val="bg1"/>
                </a:solidFill>
                <a:latin typeface="Albertus Medium" pitchFamily="34" charset="0"/>
              </a:rPr>
              <a:t> </a:t>
            </a:r>
            <a:r>
              <a:rPr lang="en-US" sz="1200" b="1" kern="0" spc="30" dirty="0" smtClean="0">
                <a:solidFill>
                  <a:schemeClr val="bg1"/>
                </a:solidFill>
                <a:latin typeface="Albertus Medium" pitchFamily="34" charset="0"/>
              </a:rPr>
              <a:t>*</a:t>
            </a:r>
            <a:endParaRPr lang="en-US" sz="1200" b="1" kern="0" spc="30" dirty="0">
              <a:solidFill>
                <a:schemeClr val="bg1"/>
              </a:solidFill>
              <a:latin typeface="Albertus Medium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" t="43498" r="54460" b="41653"/>
          <a:stretch/>
        </p:blipFill>
        <p:spPr>
          <a:xfrm>
            <a:off x="3665306" y="3395068"/>
            <a:ext cx="1483600" cy="4886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2" t="74115" r="12500" b="9079"/>
          <a:stretch/>
        </p:blipFill>
        <p:spPr>
          <a:xfrm>
            <a:off x="418852" y="3395068"/>
            <a:ext cx="1192454" cy="4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39</Words>
  <Application>Microsoft Office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Triantafyllidou</dc:creator>
  <cp:lastModifiedBy>tatiana</cp:lastModifiedBy>
  <cp:revision>31</cp:revision>
  <dcterms:created xsi:type="dcterms:W3CDTF">2013-11-18T12:08:17Z</dcterms:created>
  <dcterms:modified xsi:type="dcterms:W3CDTF">2014-01-21T10:49:41Z</dcterms:modified>
</cp:coreProperties>
</file>