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735763" cy="9866313"/>
  <p:embeddedFontLst>
    <p:embeddedFont>
      <p:font typeface="Calibri" pitchFamily="34" charset="0"/>
      <p:regular r:id="rId5"/>
      <p:bold r:id="rId6"/>
      <p:italic r:id="rId7"/>
      <p:boldItalic r:id="rId8"/>
    </p:embeddedFont>
    <p:embeddedFont>
      <p:font typeface="Montserrat ExtraBold" charset="0"/>
      <p:bold r:id="rId9"/>
      <p:boldItalic r:id="rId10"/>
    </p:embeddedFont>
    <p:embeddedFont>
      <p:font typeface="Montserrat" charset="0"/>
      <p:bold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hI0YgGvZK6TcRe38vuzEw+F3yV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696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22825" y="739950"/>
            <a:ext cx="4490700" cy="3699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80433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739775"/>
            <a:ext cx="52339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739775"/>
            <a:ext cx="52339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l="29088" r="32225"/>
          <a:stretch/>
        </p:blipFill>
        <p:spPr>
          <a:xfrm>
            <a:off x="7162874" y="10701"/>
            <a:ext cx="3586896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903274" y="707856"/>
            <a:ext cx="2884500" cy="53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Ранний</a:t>
            </a:r>
            <a: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завтрак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Лобби-бар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с 01:00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05:00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Завтрак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Главный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Tagine с 07:00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10:00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Soprano, с 07:00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10:00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Поздний</a:t>
            </a:r>
            <a: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завтрак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Tagine с 10:00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11:00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Сладкий</a:t>
            </a:r>
            <a: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перекус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Red Sky, с 10:00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12:00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Обед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Soprano, с 12:30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14:30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Capitano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“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фудкорт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”, с 12:00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17:00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Пляжный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снэк-ресторан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с 12:00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15:00.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Сладости</a:t>
            </a:r>
            <a: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вафли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Red Sky, с 12:00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17:00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Ужин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Главный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Tagine, с 18:30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21:00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Рыбный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Culina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с 18:30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21:00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Soprano, с 19:00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21:30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Concerto A La Carte, с 18:30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21:00 (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необходимо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предварительное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бронирование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Guest Relation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день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посещения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),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Один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раз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весь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период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проживания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Поздний</a:t>
            </a:r>
            <a:r>
              <a:rPr lang="en-US" sz="875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ужин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Главный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Tagine, с 22:30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00:00</a:t>
            </a:r>
            <a:endParaRPr sz="875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7162874" y="3787200"/>
            <a:ext cx="4515965" cy="3780001"/>
          </a:xfrm>
          <a:custGeom>
            <a:avLst/>
            <a:gdLst/>
            <a:ahLst/>
            <a:cxnLst/>
            <a:rect l="l" t="t" r="r" b="b"/>
            <a:pathLst>
              <a:path w="6678824" h="5590379" extrusionOk="0">
                <a:moveTo>
                  <a:pt x="6678824" y="5590379"/>
                </a:moveTo>
                <a:lnTo>
                  <a:pt x="0" y="5590379"/>
                </a:lnTo>
                <a:lnTo>
                  <a:pt x="0" y="0"/>
                </a:lnTo>
                <a:lnTo>
                  <a:pt x="6678824" y="5590379"/>
                </a:lnTo>
                <a:close/>
              </a:path>
            </a:pathLst>
          </a:custGeom>
          <a:solidFill>
            <a:srgbClr val="001F5B">
              <a:alpha val="84705"/>
            </a:srgbClr>
          </a:solid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7634806" y="6352242"/>
            <a:ext cx="804487" cy="64060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3903274" y="723615"/>
            <a:ext cx="406702" cy="3238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l="12090" t="12330" r="10767" b="11084"/>
          <a:stretch/>
        </p:blipFill>
        <p:spPr>
          <a:xfrm rot="5400000">
            <a:off x="7410097" y="-247223"/>
            <a:ext cx="3092450" cy="3586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5726" y="422970"/>
            <a:ext cx="1679821" cy="666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 amt="50000"/>
          </a:blip>
          <a:srcRect l="18935" r="49382" b="76605"/>
          <a:stretch/>
        </p:blipFill>
        <p:spPr>
          <a:xfrm flipH="1">
            <a:off x="0" y="6133305"/>
            <a:ext cx="5340011" cy="156339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7634806" y="5530850"/>
            <a:ext cx="2188785" cy="685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87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 dirty="0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ALL</a:t>
            </a:r>
            <a:endParaRPr dirty="0"/>
          </a:p>
          <a:p>
            <a:pPr marL="0" marR="0" lvl="0" indent="0" algn="just" rtl="0">
              <a:lnSpc>
                <a:spcPct val="87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 dirty="0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INCLUSIVE FORMULA</a:t>
            </a:r>
            <a:endParaRPr dirty="0"/>
          </a:p>
        </p:txBody>
      </p:sp>
      <p:sp>
        <p:nvSpPr>
          <p:cNvPr id="93" name="Google Shape;93;p1"/>
          <p:cNvSpPr txBox="1"/>
          <p:nvPr/>
        </p:nvSpPr>
        <p:spPr>
          <a:xfrm>
            <a:off x="7634806" y="6521450"/>
            <a:ext cx="3049912" cy="626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1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" b="0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T: +20 653360000/ +20 653464817-18-19</a:t>
            </a:r>
            <a:endParaRPr/>
          </a:p>
          <a:p>
            <a:pPr marL="0" marR="0" lvl="0" indent="0" algn="l" rtl="0">
              <a:lnSpc>
                <a:spcPct val="1401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" b="0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F: +20 653360025/ +20 653464820 </a:t>
            </a:r>
            <a:endParaRPr/>
          </a:p>
          <a:p>
            <a:pPr marL="0" marR="0" lvl="0" indent="0" algn="l" rtl="0">
              <a:lnSpc>
                <a:spcPct val="1401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" b="0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H: +20 15787</a:t>
            </a:r>
            <a:endParaRPr/>
          </a:p>
          <a:p>
            <a:pPr marL="0" marR="0" lvl="0" indent="0" algn="l" rtl="0">
              <a:lnSpc>
                <a:spcPct val="1401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" b="0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E: SALES@PICKALBATROS.COM</a:t>
            </a:r>
            <a:endParaRPr/>
          </a:p>
          <a:p>
            <a:pPr marL="0" marR="0" lvl="0" indent="0" algn="l" rtl="0">
              <a:lnSpc>
                <a:spcPct val="1401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" b="1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PICKALBATROS</a:t>
            </a:r>
            <a:r>
              <a:rPr lang="en-US" sz="680" b="0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.COM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877286" y="410457"/>
            <a:ext cx="256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Питание</a:t>
            </a:r>
            <a:endParaRPr sz="1800"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4033724" y="6292857"/>
            <a:ext cx="28965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6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Обратите внимание</a:t>
            </a:r>
            <a:endParaRPr sz="1100"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487047" y="779834"/>
            <a:ext cx="404693" cy="3222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sp>
        <p:nvSpPr>
          <p:cNvPr id="97" name="Google Shape;97;p1"/>
          <p:cNvSpPr txBox="1"/>
          <p:nvPr/>
        </p:nvSpPr>
        <p:spPr>
          <a:xfrm>
            <a:off x="487047" y="470595"/>
            <a:ext cx="256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Напитки</a:t>
            </a:r>
            <a:endParaRPr sz="1800" dirty="0"/>
          </a:p>
        </p:txBody>
      </p:sp>
      <p:sp>
        <p:nvSpPr>
          <p:cNvPr id="98" name="Google Shape;98;p1"/>
          <p:cNvSpPr txBox="1"/>
          <p:nvPr/>
        </p:nvSpPr>
        <p:spPr>
          <a:xfrm>
            <a:off x="487050" y="929400"/>
            <a:ext cx="2884500" cy="26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dirty="0"/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Лобби-бар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24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часа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Terrace, с 10:00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00:00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Olympus, с 10:00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18:00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пляже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с 10:00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18:00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Amphitheater (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безалкогольные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напитки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 с 20:00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22:30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Red Sky с 10:00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23:00 и Lounge Shisha Corner (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дополнительную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плату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 с 12:00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23:00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Golden Buddha Lounge, с 18:00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00:00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203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78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5" b="1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Мороженое</a:t>
            </a:r>
            <a:endParaRPr dirty="0"/>
          </a:p>
          <a:p>
            <a:pPr marL="168001" marR="0" lvl="1" indent="-8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Font typeface="Arial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пляже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с 12:00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18:00</a:t>
            </a:r>
            <a:endParaRPr sz="778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1" marR="0" lvl="1" indent="-8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Font typeface="Arial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Red Sky, 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</a:t>
            </a:r>
            <a:r>
              <a:rPr lang="en-US" sz="778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12:00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18:00</a:t>
            </a:r>
            <a:endParaRPr sz="778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481050" y="3716750"/>
            <a:ext cx="28965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/>
            </a:r>
            <a:br>
              <a:rPr lang="en-US"/>
            </a:br>
            <a:r>
              <a:rPr lang="en-US" sz="1256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Обратите внимание</a:t>
            </a:r>
            <a:r>
              <a:rPr lang="en-US" sz="1556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US" sz="1556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Алкогольные напитки входят в стоимость проживания с 10:00 до 00:00, в другое время напитки предоставляются за дополнительную плату.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/>
          <p:nvPr/>
        </p:nvSpPr>
        <p:spPr>
          <a:xfrm>
            <a:off x="3843640" y="581272"/>
            <a:ext cx="3004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Важно знать</a:t>
            </a:r>
            <a:endParaRPr sz="1800"/>
          </a:p>
        </p:txBody>
      </p:sp>
      <p:sp>
        <p:nvSpPr>
          <p:cNvPr id="105" name="Google Shape;105;p2"/>
          <p:cNvSpPr txBox="1"/>
          <p:nvPr/>
        </p:nvSpPr>
        <p:spPr>
          <a:xfrm>
            <a:off x="3801078" y="1012059"/>
            <a:ext cx="3004800" cy="6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Время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выезда</a:t>
            </a:r>
            <a:endParaRPr dirty="0"/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Время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выезда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номера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12:00.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позднего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отъезда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пожалуйста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обратитесь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стойку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регистрации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чтобы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узнать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о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дополнительной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оплате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b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Услуги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прачечной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химчистки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парковки</a:t>
            </a:r>
            <a:endParaRPr dirty="0"/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Пакет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белья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прайс-листы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расположены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полках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шкафу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если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ваше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белье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получено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09:00,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будет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возвращено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тот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же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день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18:00</a:t>
            </a:r>
            <a:endParaRPr dirty="0"/>
          </a:p>
          <a:p>
            <a:pPr marL="0" marR="0" lvl="0" indent="0" algn="l" rtl="0">
              <a:lnSpc>
                <a:spcPct val="15809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78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СПА И ТРЕНАЖЕРНЫЙ ЗАЛ</a:t>
            </a:r>
            <a:endParaRPr dirty="0"/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Тренажерный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зал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07:30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20:00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бесплатно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Бассейн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09:00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18:00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бесплатно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Сауна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паровая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баня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хаммам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все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спа-услуги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оплачиваются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b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b="1" u="sng" dirty="0" err="1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Примечание</a:t>
            </a:r>
            <a:r>
              <a:rPr lang="en-US" sz="778" b="1" i="0" u="sng" strike="noStrike" cap="none" dirty="0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778" b="1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Пожалуйста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обратите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внимание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что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спа-центр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предназначен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только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взрослых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(+16).</a:t>
            </a:r>
            <a:b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778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Сейф</a:t>
            </a:r>
            <a:endParaRPr dirty="0"/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Мы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рекомендуем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хранить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все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ценные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вещи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сейфе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номере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инструкции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использованию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указаны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дверце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сейфа</a:t>
            </a:r>
            <a:r>
              <a:rPr lang="en-US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78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Доктор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«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Дополнительная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75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оплата</a:t>
            </a:r>
            <a:r>
              <a:rPr lang="en-US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endParaRPr sz="875" b="0" i="0" u="none" strike="noStrike" cap="none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Клиника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работает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24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часа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7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дней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неделю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Консультация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врачей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клинике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доступна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круглосуточно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Если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потребуется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какая-либо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медицинская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помощь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пожалуйста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свяжитесь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отделом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работе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гостями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помощью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телефона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..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Консьерж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может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помочь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получить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любую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помощь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которая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может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вам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потребоваться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78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3843640" y="885798"/>
            <a:ext cx="406702" cy="3238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7327310" y="152372"/>
            <a:ext cx="2890200" cy="31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875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Дресс-код</a:t>
            </a:r>
            <a:endParaRPr/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Дресс-код в общественных зонах отеля и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ресторанах  элегантны и непринужденны; джентльменов  любезно просим носить длинные брюки. Майки, одежда для бассейна и тапочки не допускаются в ресторан во время ужина.</a:t>
            </a:r>
            <a:b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778" b="0" i="0" u="none" strike="noStrike" cap="none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9001" marR="0" lvl="1" indent="-94501" algn="l" rtl="0">
              <a:lnSpc>
                <a:spcPct val="166971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75"/>
              <a:buFont typeface="Arial"/>
              <a:buChar char="•"/>
            </a:pPr>
            <a:r>
              <a:rPr lang="en-US" sz="875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Карточки на полотенца</a:t>
            </a:r>
            <a:endParaRPr/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 случае утери карточки, повреждения или невозврата на ресепшн, при выезде с вашего счета будет снята сумма в размере 15 долларов США.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78" b="0" i="0" u="none" strike="noStrike" cap="none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 b="0" i="0" u="none" strike="noStrike" cap="none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* </a:t>
            </a: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услуги за дополнительную плату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Вся вышеуказанная информация подлежит предварительному подтверждению.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480309" y="581272"/>
            <a:ext cx="28845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2" b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Активность</a:t>
            </a:r>
            <a:endParaRPr sz="1100"/>
          </a:p>
        </p:txBody>
      </p:sp>
      <p:sp>
        <p:nvSpPr>
          <p:cNvPr id="109" name="Google Shape;109;p2"/>
          <p:cNvSpPr txBox="1"/>
          <p:nvPr/>
        </p:nvSpPr>
        <p:spPr>
          <a:xfrm>
            <a:off x="480309" y="1012060"/>
            <a:ext cx="26577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DJ Box Радио 10:00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Утренняя зарядка 10:30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Дартс 11:00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Урок танцев 11:30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Аква-аэробика 12:00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Коктейльные игры 12:30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DJ Box Радио 15:00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Степ-аэробика 15:30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Пляжный волейбол 15:30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Йога 16:00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Теннис 16:30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Font typeface="Montserrat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Детский клуб ежедневно с 10:00 до 12:30 и с 15:00 до 16:30</a:t>
            </a: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480309" y="885812"/>
            <a:ext cx="404693" cy="3222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sp>
        <p:nvSpPr>
          <p:cNvPr id="111" name="Google Shape;111;p2"/>
          <p:cNvSpPr txBox="1"/>
          <p:nvPr/>
        </p:nvSpPr>
        <p:spPr>
          <a:xfrm>
            <a:off x="546984" y="3531138"/>
            <a:ext cx="28845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6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Примечание:</a:t>
            </a:r>
            <a:endParaRPr sz="1100"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Другие развлечения на пляже: пляжный футбол, пляжный теннис, настольный теннис и музыка на закате.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480309" y="4454887"/>
            <a:ext cx="2884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Развлечения</a:t>
            </a:r>
            <a:endParaRPr sz="1800"/>
          </a:p>
        </p:txBody>
      </p:sp>
      <p:sp>
        <p:nvSpPr>
          <p:cNvPr id="113" name="Google Shape;113;p2"/>
          <p:cNvSpPr txBox="1"/>
          <p:nvPr/>
        </p:nvSpPr>
        <p:spPr>
          <a:xfrm>
            <a:off x="480309" y="4994487"/>
            <a:ext cx="2657700" cy="17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Детские фильмы в Детском клубе ежедневно в 19:00.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Детская дискотека на сцене Амфитеатра ежедневно в 21:00.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Выступление диджея на сцене Амфитеатра ежедневно в 21:30.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Вечернее шоу на сцене Амфитеатра ежедневно в 22:00.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68000" marR="0" lvl="1" indent="-83999" algn="l" rtl="0">
              <a:lnSpc>
                <a:spcPct val="166966"/>
              </a:lnSpc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778"/>
              <a:buChar char="•"/>
            </a:pPr>
            <a:r>
              <a:rPr lang="en-US" sz="778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Дискотека «Golden Buddha» с 22:30.</a:t>
            </a:r>
            <a:endParaRPr sz="778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479300" y="4732079"/>
            <a:ext cx="406702" cy="3238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pic>
        <p:nvPicPr>
          <p:cNvPr id="115" name="Google Shape;1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6974" y="6600756"/>
            <a:ext cx="1597925" cy="633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"/>
          <p:cNvSpPr txBox="1"/>
          <p:nvPr/>
        </p:nvSpPr>
        <p:spPr>
          <a:xfrm>
            <a:off x="7175500" y="3079012"/>
            <a:ext cx="2819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Аквапарк &amp; корты</a:t>
            </a:r>
            <a:endParaRPr sz="1800" b="1" i="0" u="none" strike="noStrike" cap="none">
              <a:solidFill>
                <a:srgbClr val="001F5B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7256108" y="3410100"/>
            <a:ext cx="406702" cy="3238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sp>
        <p:nvSpPr>
          <p:cNvPr id="118" name="Google Shape;118;p2"/>
          <p:cNvSpPr txBox="1"/>
          <p:nvPr/>
        </p:nvSpPr>
        <p:spPr>
          <a:xfrm>
            <a:off x="7175475" y="3531151"/>
            <a:ext cx="3202800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00"/>
              <a:buFont typeface="Arial"/>
              <a:buChar char="•"/>
            </a:pP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Водные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горки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800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10:30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12:30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 </a:t>
            </a:r>
            <a:r>
              <a:rPr lang="en-US" sz="800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14:30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00" b="0" i="0" u="none" strike="noStrike" cap="none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17:00</a:t>
            </a:r>
            <a:r>
              <a:rPr lang="en-US" dirty="0"/>
              <a:t/>
            </a:r>
            <a:br>
              <a:rPr lang="en-US" dirty="0"/>
            </a:b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00"/>
              <a:buFont typeface="Arial"/>
              <a:buChar char="•"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Теннисный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корт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с 10:00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22:00</a:t>
            </a: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00"/>
              <a:buFont typeface="Arial"/>
              <a:buChar char="•"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Падел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корт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          с 10:00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22:00</a:t>
            </a: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1F5B"/>
              </a:buClr>
              <a:buSzPts val="800"/>
              <a:buFont typeface="Arial"/>
              <a:buChar char="•"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Теннисный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стол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с 09:00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18:00</a:t>
            </a:r>
            <a:endParaRPr dirty="0"/>
          </a:p>
          <a:p>
            <a:pPr marL="171450" marR="0" lvl="0" indent="-120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Требуется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бронирование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(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Теннис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Падель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Теннисный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Стол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Бронирование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центре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полотенец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 smtClean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справочник</a:t>
            </a:r>
            <a:r>
              <a:rPr lang="en-US" sz="1800" b="1" dirty="0" smtClean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1" dirty="0" err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отеля</a:t>
            </a:r>
            <a:endParaRPr sz="1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Отдел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работе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гостями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(704)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Ресепшн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(700) or (0)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Отдел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уборке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(706)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СПА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центр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(762)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Обратная</a:t>
            </a:r>
            <a:r>
              <a:rPr lang="en-US" sz="1800" b="1" dirty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1800" b="1" dirty="0" err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связь</a:t>
            </a:r>
            <a:r>
              <a:rPr lang="en-US" sz="1800" b="1" dirty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:</a:t>
            </a:r>
            <a:endParaRPr sz="1800" b="1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любым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вопросом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пожалуйста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свяжитесь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отделом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работе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гостями,который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находится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холле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отеля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7256108" y="5218727"/>
            <a:ext cx="406702" cy="3238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>
            <a:off x="7256108" y="6099292"/>
            <a:ext cx="406702" cy="32385"/>
          </a:xfrm>
          <a:custGeom>
            <a:avLst/>
            <a:gdLst/>
            <a:ahLst/>
            <a:cxnLst/>
            <a:rect l="l" t="t" r="r" b="b"/>
            <a:pathLst>
              <a:path w="1913890" h="152400" extrusionOk="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446</Words>
  <Application>Microsoft Office PowerPoint</Application>
  <PresentationFormat>Custom</PresentationFormat>
  <Paragraphs>111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Montserrat ExtraBold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FOM</cp:lastModifiedBy>
  <cp:revision>3</cp:revision>
  <cp:lastPrinted>2023-04-29T12:04:48Z</cp:lastPrinted>
  <dcterms:created xsi:type="dcterms:W3CDTF">2006-08-16T00:00:00Z</dcterms:created>
  <dcterms:modified xsi:type="dcterms:W3CDTF">2023-04-29T12:09:19Z</dcterms:modified>
</cp:coreProperties>
</file>