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Montserrat Classic Bold" charset="0"/>
      <p:regular r:id="rId5"/>
    </p:embeddedFont>
    <p:embeddedFont>
      <p:font typeface="Montserrat Extra-Bold" charset="0"/>
      <p:regular r:id="rId6"/>
    </p:embeddedFont>
    <p:embeddedFont>
      <p:font typeface="Montserrat" charset="0"/>
      <p:regular r:id="rId7"/>
    </p:embeddedFont>
    <p:embeddedFont>
      <p:font typeface="Calibri" pitchFamily="34" charset="0"/>
      <p:regular r:id="rId8"/>
      <p:bold r:id="rId9"/>
      <p:italic r:id="rId10"/>
      <p:boldItalic r:id="rId11"/>
    </p:embeddedFont>
    <p:embeddedFont>
      <p:font typeface="Montserrat Classic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-40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89300" y="929406"/>
            <a:ext cx="3177783" cy="4975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L</a:t>
            </a:r>
            <a:r>
              <a:rPr lang="ar-EG" sz="778" spc="47" dirty="0" smtClean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Рыбный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>
                <a:solidFill>
                  <a:srgbClr val="001F5B"/>
                </a:solidFill>
                <a:latin typeface="Montserrat Classic Bold"/>
              </a:rPr>
              <a:t>Торты и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выпечка</a:t>
            </a:r>
          </a:p>
          <a:p>
            <a:pPr>
              <a:lnSpc>
                <a:spcPts val="1313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Café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Приём пищи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87047" y="929406"/>
            <a:ext cx="2726053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Columbus Café                          24/7</a:t>
            </a: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Все виды напитков: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в лобби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 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Спорт 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Olympus,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главном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релакс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Аквапарк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бар(безалкогольные напитки)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10:00-17:00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Ирландский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паб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Мороженое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Olympus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22300" y="4115834"/>
            <a:ext cx="1947632" cy="119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"/>
              </a:lnSpc>
              <a:spcBef>
                <a:spcPct val="0"/>
              </a:spcBef>
            </a:pPr>
            <a:r>
              <a:rPr lang="ru-RU" sz="875" spc="108" dirty="0">
                <a:solidFill>
                  <a:srgbClr val="8B724A"/>
                </a:solidFill>
                <a:latin typeface="Montserrat Classic"/>
              </a:rPr>
              <a:t>Напитки подаются 24 часа</a:t>
            </a:r>
            <a:endParaRPr lang="en-US" sz="875" spc="108" dirty="0">
              <a:solidFill>
                <a:srgbClr val="8B724A"/>
              </a:solidFill>
              <a:latin typeface="Montserrat Classic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15 долларов США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17500" y="1012060"/>
            <a:ext cx="2743200" cy="18338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Зумба в 11:15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45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12:15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15:15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Танец живота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15:30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15:45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12:30 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80309" y="370643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тенис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и Музыка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на сцене у бара на террасе, каждую суббоу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20:00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27762" y="2940050"/>
            <a:ext cx="3124199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Вечеринка у бассейна на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пляже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Каждый вторник в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15:0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Пенная вечеринка в зоне пляжа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Каждую пятницу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15:00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2913" y="4311650"/>
            <a:ext cx="2374900" cy="575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880" spc="53" dirty="0" smtClean="0">
                <a:solidFill>
                  <a:srgbClr val="001F5B"/>
                </a:solidFill>
                <a:latin typeface="Montserrat Classic"/>
              </a:rPr>
              <a:t>Детские мультики</a:t>
            </a:r>
            <a:r>
              <a:rPr lang="ru-RU" sz="880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880" spc="53" dirty="0" smtClean="0">
                <a:solidFill>
                  <a:srgbClr val="001F5B"/>
                </a:solidFill>
                <a:latin typeface="Montserrat Classic"/>
              </a:rPr>
              <a:t>на большом экране ежедневно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1930</TotalTime>
  <Words>682</Words>
  <Application>Microsoft Office PowerPoint</Application>
  <PresentationFormat>Custom</PresentationFormat>
  <Paragraphs>118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Montserrat Classic Bold</vt:lpstr>
      <vt:lpstr>Montserrat Extra-Bold</vt:lpstr>
      <vt:lpstr>Montserrat</vt:lpstr>
      <vt:lpstr>Calibri</vt:lpstr>
      <vt:lpstr>Montserrat Classic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FOM</cp:lastModifiedBy>
  <cp:revision>42</cp:revision>
  <cp:lastPrinted>2023-12-06T10:29:17Z</cp:lastPrinted>
  <dcterms:created xsi:type="dcterms:W3CDTF">2006-08-16T00:00:00Z</dcterms:created>
  <dcterms:modified xsi:type="dcterms:W3CDTF">2023-12-06T10:29:22Z</dcterms:modified>
  <dc:identifier>DAFhSc_0BDE</dc:identifier>
</cp:coreProperties>
</file>