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" charset="0"/>
      <p:regular r:id="rId5"/>
    </p:embeddedFont>
    <p:embeddedFont>
      <p:font typeface="Calibri" pitchFamily="34" charset="0"/>
      <p:regular r:id="rId6"/>
      <p:bold r:id="rId7"/>
      <p:italic r:id="rId8"/>
      <p:boldItalic r:id="rId9"/>
    </p:embeddedFont>
    <p:embeddedFont>
      <p:font typeface="Montserrat Classic Bold" charset="0"/>
      <p:regular r:id="rId10"/>
    </p:embeddedFont>
    <p:embeddedFont>
      <p:font typeface="Montserrat Extra-Bold" charset="0"/>
      <p:regular r:id="rId11"/>
    </p:embeddedFont>
    <p:embeddedFont>
      <p:font typeface="Montserrat Classic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10:00-17:00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Olympus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15 долларов США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7500" y="1012060"/>
            <a:ext cx="274320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Зумба в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12:15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Танец живота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15:30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15:45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13:00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80309" y="370643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тенис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и Музыка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на сцене у бара на террасе, каждую суббоу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20:00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7762" y="2940050"/>
            <a:ext cx="3124199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Вечеринка у бассейна на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пляже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Каждый вторник в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15:0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вечеринка в зоне пляжа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575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880" spc="53" dirty="0" smtClean="0">
                <a:solidFill>
                  <a:srgbClr val="001F5B"/>
                </a:solidFill>
                <a:latin typeface="Montserrat Classic"/>
              </a:rPr>
              <a:t>Детские мультики</a:t>
            </a:r>
            <a:r>
              <a:rPr lang="ru-RU" sz="880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880" spc="53" dirty="0" smtClean="0">
                <a:solidFill>
                  <a:srgbClr val="001F5B"/>
                </a:solidFill>
                <a:latin typeface="Montserrat Classic"/>
              </a:rPr>
              <a:t>на большом экране ежедневно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1934</TotalTime>
  <Words>680</Words>
  <Application>Microsoft Office PowerPoint</Application>
  <PresentationFormat>Custom</PresentationFormat>
  <Paragraphs>118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</vt:lpstr>
      <vt:lpstr>Calibri</vt:lpstr>
      <vt:lpstr>Montserrat Classic Bold</vt:lpstr>
      <vt:lpstr>Montserrat Extra-Bold</vt:lpstr>
      <vt:lpstr>Montserrat Classic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GR</cp:lastModifiedBy>
  <cp:revision>43</cp:revision>
  <cp:lastPrinted>2023-12-06T10:29:17Z</cp:lastPrinted>
  <dcterms:created xsi:type="dcterms:W3CDTF">2006-08-16T00:00:00Z</dcterms:created>
  <dcterms:modified xsi:type="dcterms:W3CDTF">2024-04-10T15:49:15Z</dcterms:modified>
  <dc:identifier>DAFhSc_0BDE</dc:identifier>
</cp:coreProperties>
</file>