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Extra-Bold" charset="0"/>
      <p:regular r:id="rId6"/>
    </p:embeddedFont>
    <p:embeddedFont>
      <p:font typeface="Montserrat" charset="0"/>
      <p:regular r:id="rId7"/>
    </p:embeddedFont>
    <p:embeddedFont>
      <p:font typeface="Montserrat Classic" charset="0"/>
      <p:regular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Olympus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15 долларов США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5268" y="895295"/>
            <a:ext cx="2743200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11:15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11:30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12:00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13:00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каждую суббоу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5268" y="3039588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на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15:0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57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Детские мультики</a:t>
            </a:r>
            <a:r>
              <a:rPr lang="ru-RU" sz="880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на большом экране ежедневно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</TotalTime>
  <Words>682</Words>
  <Application>Microsoft Office PowerPoint</Application>
  <PresentationFormat>Custom</PresentationFormat>
  <Paragraphs>119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Extra-Bold</vt:lpstr>
      <vt:lpstr>Montserrat</vt:lpstr>
      <vt:lpstr>Montserrat Classic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FOM</cp:lastModifiedBy>
  <cp:revision>44</cp:revision>
  <cp:lastPrinted>2023-12-06T10:29:17Z</cp:lastPrinted>
  <dcterms:created xsi:type="dcterms:W3CDTF">2006-08-16T00:00:00Z</dcterms:created>
  <dcterms:modified xsi:type="dcterms:W3CDTF">2024-05-10T13:44:16Z</dcterms:modified>
  <dc:identifier>DAFhSc_0BDE</dc:identifier>
</cp:coreProperties>
</file>