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Calibri" pitchFamily="34" charset="0"/>
      <p:regular r:id="rId5"/>
      <p:bold r:id="rId6"/>
      <p:italic r:id="rId7"/>
      <p:boldItalic r:id="rId8"/>
    </p:embeddedFont>
    <p:embeddedFont>
      <p:font typeface="Montserrat Classic Bold" charset="0"/>
      <p:regular r:id="rId9"/>
    </p:embeddedFont>
    <p:embeddedFont>
      <p:font typeface="Montserrat Classic" charset="0"/>
      <p:regular r:id="rId10"/>
    </p:embeddedFont>
    <p:embeddedFont>
      <p:font typeface="Montserrat Extra-Bold" charset="0"/>
      <p:regular r:id="rId11"/>
    </p:embeddedFont>
    <p:embeddedFont>
      <p:font typeface="Montserrat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10:00-17:00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15:45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47647" y="3885975"/>
            <a:ext cx="288442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ru-RU" sz="1556" dirty="0" smtClean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2178"/>
              </a:lnSpc>
            </a:pP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каждое воскресенье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91519"/>
            <a:ext cx="3124199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Вечеринка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в зоне пляжа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ru-RU" sz="778" b="1" spc="47" dirty="0">
                <a:solidFill>
                  <a:srgbClr val="001F5B"/>
                </a:solidFill>
                <a:latin typeface="Montserrat"/>
              </a:rPr>
              <a:t>Каждый вторник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21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:0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Каждый понедельник в 11:15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1969</TotalTime>
  <Words>693</Words>
  <Application>Microsoft Office PowerPoint</Application>
  <PresentationFormat>Custom</PresentationFormat>
  <Paragraphs>119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Montserrat Classic Bold</vt:lpstr>
      <vt:lpstr>Montserrat Classic</vt:lpstr>
      <vt:lpstr>Montserrat Extra-Bold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50</cp:revision>
  <cp:lastPrinted>2023-12-06T10:29:17Z</cp:lastPrinted>
  <dcterms:created xsi:type="dcterms:W3CDTF">2006-08-16T00:00:00Z</dcterms:created>
  <dcterms:modified xsi:type="dcterms:W3CDTF">2024-09-19T11:29:44Z</dcterms:modified>
  <dc:identifier>DAFhSc_0BDE</dc:identifier>
</cp:coreProperties>
</file>