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797675" cy="987425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4C17D"/>
    <a:srgbClr val="B9FFFF"/>
    <a:srgbClr val="CCFFFF"/>
    <a:srgbClr val="A3FFFF"/>
    <a:srgbClr val="AFFFFF"/>
    <a:srgbClr val="ACF6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2E8EFDE-99C6-4AA2-AFCB-87011C42FD01}" v="211" dt="2024-02-25T15:20:57.63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73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B Tiran Sharm GE Manager" userId="891c5139-3d7f-4ae1-bf9c-996892a84af7" providerId="ADAL" clId="{62E8EFDE-99C6-4AA2-AFCB-87011C42FD01}"/>
    <pc:docChg chg="undo custSel modSld">
      <pc:chgData name="HB Tiran Sharm GE Manager" userId="891c5139-3d7f-4ae1-bf9c-996892a84af7" providerId="ADAL" clId="{62E8EFDE-99C6-4AA2-AFCB-87011C42FD01}" dt="2024-02-25T15:20:57.634" v="276" actId="478"/>
      <pc:docMkLst>
        <pc:docMk/>
      </pc:docMkLst>
      <pc:sldChg chg="addSp delSp modSp mod setBg">
        <pc:chgData name="HB Tiran Sharm GE Manager" userId="891c5139-3d7f-4ae1-bf9c-996892a84af7" providerId="ADAL" clId="{62E8EFDE-99C6-4AA2-AFCB-87011C42FD01}" dt="2024-02-25T15:20:57.634" v="276" actId="478"/>
        <pc:sldMkLst>
          <pc:docMk/>
          <pc:sldMk cId="742565564" sldId="256"/>
        </pc:sldMkLst>
        <pc:spChg chg="mod">
          <ac:chgData name="HB Tiran Sharm GE Manager" userId="891c5139-3d7f-4ae1-bf9c-996892a84af7" providerId="ADAL" clId="{62E8EFDE-99C6-4AA2-AFCB-87011C42FD01}" dt="2024-02-25T15:09:18.564" v="249" actId="1036"/>
          <ac:spMkLst>
            <pc:docMk/>
            <pc:sldMk cId="742565564" sldId="256"/>
            <ac:spMk id="2" creationId="{3CC0EFEF-1948-B2BF-06DF-2521BEFD319A}"/>
          </ac:spMkLst>
        </pc:spChg>
        <pc:spChg chg="del">
          <ac:chgData name="HB Tiran Sharm GE Manager" userId="891c5139-3d7f-4ae1-bf9c-996892a84af7" providerId="ADAL" clId="{62E8EFDE-99C6-4AA2-AFCB-87011C42FD01}" dt="2024-02-25T14:54:16.138" v="0"/>
          <ac:spMkLst>
            <pc:docMk/>
            <pc:sldMk cId="742565564" sldId="256"/>
            <ac:spMk id="15" creationId="{11C8284F-20F5-84CD-EA70-8D5A4C573FAA}"/>
          </ac:spMkLst>
        </pc:spChg>
        <pc:spChg chg="del">
          <ac:chgData name="HB Tiran Sharm GE Manager" userId="891c5139-3d7f-4ae1-bf9c-996892a84af7" providerId="ADAL" clId="{62E8EFDE-99C6-4AA2-AFCB-87011C42FD01}" dt="2024-02-25T14:54:16.138" v="0"/>
          <ac:spMkLst>
            <pc:docMk/>
            <pc:sldMk cId="742565564" sldId="256"/>
            <ac:spMk id="16" creationId="{1C1EBDA1-E55A-2472-3169-BC3E432870B4}"/>
          </ac:spMkLst>
        </pc:spChg>
        <pc:spChg chg="del">
          <ac:chgData name="HB Tiran Sharm GE Manager" userId="891c5139-3d7f-4ae1-bf9c-996892a84af7" providerId="ADAL" clId="{62E8EFDE-99C6-4AA2-AFCB-87011C42FD01}" dt="2024-02-25T14:54:16.138" v="0"/>
          <ac:spMkLst>
            <pc:docMk/>
            <pc:sldMk cId="742565564" sldId="256"/>
            <ac:spMk id="17" creationId="{D2C49E50-878C-9637-1200-917AF1376820}"/>
          </ac:spMkLst>
        </pc:spChg>
        <pc:spChg chg="del">
          <ac:chgData name="HB Tiran Sharm GE Manager" userId="891c5139-3d7f-4ae1-bf9c-996892a84af7" providerId="ADAL" clId="{62E8EFDE-99C6-4AA2-AFCB-87011C42FD01}" dt="2024-02-25T14:54:16.138" v="0"/>
          <ac:spMkLst>
            <pc:docMk/>
            <pc:sldMk cId="742565564" sldId="256"/>
            <ac:spMk id="18" creationId="{E04AB266-5EDF-0055-4AD1-F9FB9D720A65}"/>
          </ac:spMkLst>
        </pc:spChg>
        <pc:spChg chg="del">
          <ac:chgData name="HB Tiran Sharm GE Manager" userId="891c5139-3d7f-4ae1-bf9c-996892a84af7" providerId="ADAL" clId="{62E8EFDE-99C6-4AA2-AFCB-87011C42FD01}" dt="2024-02-25T14:54:16.138" v="0"/>
          <ac:spMkLst>
            <pc:docMk/>
            <pc:sldMk cId="742565564" sldId="256"/>
            <ac:spMk id="19" creationId="{4ACBD57A-DFAA-7233-CABF-39D1AFFA4E49}"/>
          </ac:spMkLst>
        </pc:spChg>
        <pc:spChg chg="del">
          <ac:chgData name="HB Tiran Sharm GE Manager" userId="891c5139-3d7f-4ae1-bf9c-996892a84af7" providerId="ADAL" clId="{62E8EFDE-99C6-4AA2-AFCB-87011C42FD01}" dt="2024-02-25T14:54:16.138" v="0"/>
          <ac:spMkLst>
            <pc:docMk/>
            <pc:sldMk cId="742565564" sldId="256"/>
            <ac:spMk id="20" creationId="{4E43BCF3-19AD-D87D-9D76-FA62FC40F119}"/>
          </ac:spMkLst>
        </pc:spChg>
        <pc:spChg chg="del">
          <ac:chgData name="HB Tiran Sharm GE Manager" userId="891c5139-3d7f-4ae1-bf9c-996892a84af7" providerId="ADAL" clId="{62E8EFDE-99C6-4AA2-AFCB-87011C42FD01}" dt="2024-02-25T14:54:16.138" v="0"/>
          <ac:spMkLst>
            <pc:docMk/>
            <pc:sldMk cId="742565564" sldId="256"/>
            <ac:spMk id="21" creationId="{CB36D55C-C08E-4BF1-B993-BFE83E58C919}"/>
          </ac:spMkLst>
        </pc:spChg>
        <pc:spChg chg="del">
          <ac:chgData name="HB Tiran Sharm GE Manager" userId="891c5139-3d7f-4ae1-bf9c-996892a84af7" providerId="ADAL" clId="{62E8EFDE-99C6-4AA2-AFCB-87011C42FD01}" dt="2024-02-25T14:54:16.138" v="0"/>
          <ac:spMkLst>
            <pc:docMk/>
            <pc:sldMk cId="742565564" sldId="256"/>
            <ac:spMk id="22" creationId="{92B0AFF5-F4B2-8CA0-AF1D-24C7C2AF002B}"/>
          </ac:spMkLst>
        </pc:spChg>
        <pc:spChg chg="del">
          <ac:chgData name="HB Tiran Sharm GE Manager" userId="891c5139-3d7f-4ae1-bf9c-996892a84af7" providerId="ADAL" clId="{62E8EFDE-99C6-4AA2-AFCB-87011C42FD01}" dt="2024-02-25T14:54:16.138" v="0"/>
          <ac:spMkLst>
            <pc:docMk/>
            <pc:sldMk cId="742565564" sldId="256"/>
            <ac:spMk id="24" creationId="{2EB9C330-28FA-907B-9B82-287D497BABFE}"/>
          </ac:spMkLst>
        </pc:spChg>
        <pc:spChg chg="del">
          <ac:chgData name="HB Tiran Sharm GE Manager" userId="891c5139-3d7f-4ae1-bf9c-996892a84af7" providerId="ADAL" clId="{62E8EFDE-99C6-4AA2-AFCB-87011C42FD01}" dt="2024-02-25T14:54:16.138" v="0"/>
          <ac:spMkLst>
            <pc:docMk/>
            <pc:sldMk cId="742565564" sldId="256"/>
            <ac:spMk id="25" creationId="{125CA7D7-58FE-F23D-E572-EE30CAFEDF3B}"/>
          </ac:spMkLst>
        </pc:spChg>
        <pc:spChg chg="add del mod">
          <ac:chgData name="HB Tiran Sharm GE Manager" userId="891c5139-3d7f-4ae1-bf9c-996892a84af7" providerId="ADAL" clId="{62E8EFDE-99C6-4AA2-AFCB-87011C42FD01}" dt="2024-02-25T14:55:07.241" v="13"/>
          <ac:spMkLst>
            <pc:docMk/>
            <pc:sldMk cId="742565564" sldId="256"/>
            <ac:spMk id="29" creationId="{3A845D19-F0E4-8057-F76D-D720950E0BA7}"/>
          </ac:spMkLst>
        </pc:spChg>
        <pc:spChg chg="add del mod">
          <ac:chgData name="HB Tiran Sharm GE Manager" userId="891c5139-3d7f-4ae1-bf9c-996892a84af7" providerId="ADAL" clId="{62E8EFDE-99C6-4AA2-AFCB-87011C42FD01}" dt="2024-02-25T14:55:07.241" v="13"/>
          <ac:spMkLst>
            <pc:docMk/>
            <pc:sldMk cId="742565564" sldId="256"/>
            <ac:spMk id="30" creationId="{491FF495-24FC-8448-545A-BE56AEE956C7}"/>
          </ac:spMkLst>
        </pc:spChg>
        <pc:spChg chg="add del mod">
          <ac:chgData name="HB Tiran Sharm GE Manager" userId="891c5139-3d7f-4ae1-bf9c-996892a84af7" providerId="ADAL" clId="{62E8EFDE-99C6-4AA2-AFCB-87011C42FD01}" dt="2024-02-25T14:55:07.241" v="13"/>
          <ac:spMkLst>
            <pc:docMk/>
            <pc:sldMk cId="742565564" sldId="256"/>
            <ac:spMk id="31" creationId="{04BFB75F-CC63-F172-1B8A-37F5472B1E5A}"/>
          </ac:spMkLst>
        </pc:spChg>
        <pc:spChg chg="add del mod">
          <ac:chgData name="HB Tiran Sharm GE Manager" userId="891c5139-3d7f-4ae1-bf9c-996892a84af7" providerId="ADAL" clId="{62E8EFDE-99C6-4AA2-AFCB-87011C42FD01}" dt="2024-02-25T14:55:07.241" v="13"/>
          <ac:spMkLst>
            <pc:docMk/>
            <pc:sldMk cId="742565564" sldId="256"/>
            <ac:spMk id="32" creationId="{4CE04F56-39F4-9177-FB01-DC86D08D2420}"/>
          </ac:spMkLst>
        </pc:spChg>
        <pc:spChg chg="add del mod">
          <ac:chgData name="HB Tiran Sharm GE Manager" userId="891c5139-3d7f-4ae1-bf9c-996892a84af7" providerId="ADAL" clId="{62E8EFDE-99C6-4AA2-AFCB-87011C42FD01}" dt="2024-02-25T14:55:07.241" v="13"/>
          <ac:spMkLst>
            <pc:docMk/>
            <pc:sldMk cId="742565564" sldId="256"/>
            <ac:spMk id="33" creationId="{52DFDB9D-82D8-53EC-6452-CEAA144E6296}"/>
          </ac:spMkLst>
        </pc:spChg>
        <pc:spChg chg="add del mod">
          <ac:chgData name="HB Tiran Sharm GE Manager" userId="891c5139-3d7f-4ae1-bf9c-996892a84af7" providerId="ADAL" clId="{62E8EFDE-99C6-4AA2-AFCB-87011C42FD01}" dt="2024-02-25T14:55:07.241" v="13"/>
          <ac:spMkLst>
            <pc:docMk/>
            <pc:sldMk cId="742565564" sldId="256"/>
            <ac:spMk id="34" creationId="{5DD57589-D88F-8D57-0C4F-C7BDEC81B571}"/>
          </ac:spMkLst>
        </pc:spChg>
        <pc:spChg chg="add del mod">
          <ac:chgData name="HB Tiran Sharm GE Manager" userId="891c5139-3d7f-4ae1-bf9c-996892a84af7" providerId="ADAL" clId="{62E8EFDE-99C6-4AA2-AFCB-87011C42FD01}" dt="2024-02-25T14:55:07.241" v="13"/>
          <ac:spMkLst>
            <pc:docMk/>
            <pc:sldMk cId="742565564" sldId="256"/>
            <ac:spMk id="35" creationId="{7268ED29-8425-B028-4C13-3A896B4B1F09}"/>
          </ac:spMkLst>
        </pc:spChg>
        <pc:spChg chg="add del mod">
          <ac:chgData name="HB Tiran Sharm GE Manager" userId="891c5139-3d7f-4ae1-bf9c-996892a84af7" providerId="ADAL" clId="{62E8EFDE-99C6-4AA2-AFCB-87011C42FD01}" dt="2024-02-25T14:55:07.241" v="13"/>
          <ac:spMkLst>
            <pc:docMk/>
            <pc:sldMk cId="742565564" sldId="256"/>
            <ac:spMk id="36" creationId="{070FD195-F883-E1B4-32AC-C93568F9C3B6}"/>
          </ac:spMkLst>
        </pc:spChg>
        <pc:spChg chg="add del mod">
          <ac:chgData name="HB Tiran Sharm GE Manager" userId="891c5139-3d7f-4ae1-bf9c-996892a84af7" providerId="ADAL" clId="{62E8EFDE-99C6-4AA2-AFCB-87011C42FD01}" dt="2024-02-25T14:55:07.241" v="13"/>
          <ac:spMkLst>
            <pc:docMk/>
            <pc:sldMk cId="742565564" sldId="256"/>
            <ac:spMk id="38" creationId="{AAF912F5-6399-D423-E009-181FC664E04A}"/>
          </ac:spMkLst>
        </pc:spChg>
        <pc:spChg chg="add del mod">
          <ac:chgData name="HB Tiran Sharm GE Manager" userId="891c5139-3d7f-4ae1-bf9c-996892a84af7" providerId="ADAL" clId="{62E8EFDE-99C6-4AA2-AFCB-87011C42FD01}" dt="2024-02-25T14:55:07.241" v="13"/>
          <ac:spMkLst>
            <pc:docMk/>
            <pc:sldMk cId="742565564" sldId="256"/>
            <ac:spMk id="39" creationId="{D8A2AC97-D0CF-40CC-24E6-10767461F30E}"/>
          </ac:spMkLst>
        </pc:spChg>
        <pc:spChg chg="add mod">
          <ac:chgData name="HB Tiran Sharm GE Manager" userId="891c5139-3d7f-4ae1-bf9c-996892a84af7" providerId="ADAL" clId="{62E8EFDE-99C6-4AA2-AFCB-87011C42FD01}" dt="2024-02-25T14:55:24.362" v="19" actId="1036"/>
          <ac:spMkLst>
            <pc:docMk/>
            <pc:sldMk cId="742565564" sldId="256"/>
            <ac:spMk id="49" creationId="{A02AAFE5-6924-CDC2-59AF-A9F801670E5D}"/>
          </ac:spMkLst>
        </pc:spChg>
        <pc:spChg chg="add mod">
          <ac:chgData name="HB Tiran Sharm GE Manager" userId="891c5139-3d7f-4ae1-bf9c-996892a84af7" providerId="ADAL" clId="{62E8EFDE-99C6-4AA2-AFCB-87011C42FD01}" dt="2024-02-25T14:55:24.362" v="19" actId="1036"/>
          <ac:spMkLst>
            <pc:docMk/>
            <pc:sldMk cId="742565564" sldId="256"/>
            <ac:spMk id="50" creationId="{8C1EEFB1-CF00-F279-EB1E-AFBE47CC4A8F}"/>
          </ac:spMkLst>
        </pc:spChg>
        <pc:spChg chg="add mod">
          <ac:chgData name="HB Tiran Sharm GE Manager" userId="891c5139-3d7f-4ae1-bf9c-996892a84af7" providerId="ADAL" clId="{62E8EFDE-99C6-4AA2-AFCB-87011C42FD01}" dt="2024-02-25T14:55:24.362" v="19" actId="1036"/>
          <ac:spMkLst>
            <pc:docMk/>
            <pc:sldMk cId="742565564" sldId="256"/>
            <ac:spMk id="51" creationId="{F52CFA63-8A1F-21EE-B732-CA1BE0D5321A}"/>
          </ac:spMkLst>
        </pc:spChg>
        <pc:spChg chg="add mod">
          <ac:chgData name="HB Tiran Sharm GE Manager" userId="891c5139-3d7f-4ae1-bf9c-996892a84af7" providerId="ADAL" clId="{62E8EFDE-99C6-4AA2-AFCB-87011C42FD01}" dt="2024-02-25T14:55:24.362" v="19" actId="1036"/>
          <ac:spMkLst>
            <pc:docMk/>
            <pc:sldMk cId="742565564" sldId="256"/>
            <ac:spMk id="52" creationId="{0898F5F5-E2DD-60C6-FD26-815875E17447}"/>
          </ac:spMkLst>
        </pc:spChg>
        <pc:spChg chg="add mod">
          <ac:chgData name="HB Tiran Sharm GE Manager" userId="891c5139-3d7f-4ae1-bf9c-996892a84af7" providerId="ADAL" clId="{62E8EFDE-99C6-4AA2-AFCB-87011C42FD01}" dt="2024-02-25T14:55:24.362" v="19" actId="1036"/>
          <ac:spMkLst>
            <pc:docMk/>
            <pc:sldMk cId="742565564" sldId="256"/>
            <ac:spMk id="53" creationId="{F1AD85A2-9F23-88FB-7B93-631A6DE01FA3}"/>
          </ac:spMkLst>
        </pc:spChg>
        <pc:spChg chg="add mod">
          <ac:chgData name="HB Tiran Sharm GE Manager" userId="891c5139-3d7f-4ae1-bf9c-996892a84af7" providerId="ADAL" clId="{62E8EFDE-99C6-4AA2-AFCB-87011C42FD01}" dt="2024-02-25T14:55:24.362" v="19" actId="1036"/>
          <ac:spMkLst>
            <pc:docMk/>
            <pc:sldMk cId="742565564" sldId="256"/>
            <ac:spMk id="54" creationId="{E4A60DE1-4343-916F-4F05-9CF950C5A4AD}"/>
          </ac:spMkLst>
        </pc:spChg>
        <pc:spChg chg="add mod">
          <ac:chgData name="HB Tiran Sharm GE Manager" userId="891c5139-3d7f-4ae1-bf9c-996892a84af7" providerId="ADAL" clId="{62E8EFDE-99C6-4AA2-AFCB-87011C42FD01}" dt="2024-02-25T15:11:12.570" v="266" actId="115"/>
          <ac:spMkLst>
            <pc:docMk/>
            <pc:sldMk cId="742565564" sldId="256"/>
            <ac:spMk id="55" creationId="{5E3473DC-ED5D-41B0-18FE-E78EF49C1EC5}"/>
          </ac:spMkLst>
        </pc:spChg>
        <pc:spChg chg="add mod">
          <ac:chgData name="HB Tiran Sharm GE Manager" userId="891c5139-3d7f-4ae1-bf9c-996892a84af7" providerId="ADAL" clId="{62E8EFDE-99C6-4AA2-AFCB-87011C42FD01}" dt="2024-02-25T14:55:24.362" v="19" actId="1036"/>
          <ac:spMkLst>
            <pc:docMk/>
            <pc:sldMk cId="742565564" sldId="256"/>
            <ac:spMk id="56" creationId="{F127A19C-E769-1361-80D9-5B7B21B628C5}"/>
          </ac:spMkLst>
        </pc:spChg>
        <pc:spChg chg="add mod">
          <ac:chgData name="HB Tiran Sharm GE Manager" userId="891c5139-3d7f-4ae1-bf9c-996892a84af7" providerId="ADAL" clId="{62E8EFDE-99C6-4AA2-AFCB-87011C42FD01}" dt="2024-02-25T14:55:24.362" v="19" actId="1036"/>
          <ac:spMkLst>
            <pc:docMk/>
            <pc:sldMk cId="742565564" sldId="256"/>
            <ac:spMk id="58" creationId="{6847C9D5-74E7-08FC-9747-2625F8B9AE9C}"/>
          </ac:spMkLst>
        </pc:spChg>
        <pc:spChg chg="add mod">
          <ac:chgData name="HB Tiran Sharm GE Manager" userId="891c5139-3d7f-4ae1-bf9c-996892a84af7" providerId="ADAL" clId="{62E8EFDE-99C6-4AA2-AFCB-87011C42FD01}" dt="2024-02-25T14:55:24.362" v="19" actId="1036"/>
          <ac:spMkLst>
            <pc:docMk/>
            <pc:sldMk cId="742565564" sldId="256"/>
            <ac:spMk id="59" creationId="{B2FBFEE4-6B34-5916-1978-7730605B7ACE}"/>
          </ac:spMkLst>
        </pc:spChg>
        <pc:spChg chg="add del mod">
          <ac:chgData name="HB Tiran Sharm GE Manager" userId="891c5139-3d7f-4ae1-bf9c-996892a84af7" providerId="ADAL" clId="{62E8EFDE-99C6-4AA2-AFCB-87011C42FD01}" dt="2024-02-25T14:59:36.868" v="131" actId="478"/>
          <ac:spMkLst>
            <pc:docMk/>
            <pc:sldMk cId="742565564" sldId="256"/>
            <ac:spMk id="60" creationId="{3E804D00-7738-34BA-3020-274682C344C9}"/>
          </ac:spMkLst>
        </pc:spChg>
        <pc:spChg chg="add del mod">
          <ac:chgData name="HB Tiran Sharm GE Manager" userId="891c5139-3d7f-4ae1-bf9c-996892a84af7" providerId="ADAL" clId="{62E8EFDE-99C6-4AA2-AFCB-87011C42FD01}" dt="2024-02-25T14:59:39.497" v="132" actId="478"/>
          <ac:spMkLst>
            <pc:docMk/>
            <pc:sldMk cId="742565564" sldId="256"/>
            <ac:spMk id="66" creationId="{189ECC40-E4F9-7912-00A7-5312D003500C}"/>
          </ac:spMkLst>
        </pc:spChg>
        <pc:picChg chg="mod modCrop">
          <ac:chgData name="HB Tiran Sharm GE Manager" userId="891c5139-3d7f-4ae1-bf9c-996892a84af7" providerId="ADAL" clId="{62E8EFDE-99C6-4AA2-AFCB-87011C42FD01}" dt="2024-02-25T15:07:21.757" v="167" actId="14100"/>
          <ac:picMkLst>
            <pc:docMk/>
            <pc:sldMk cId="742565564" sldId="256"/>
            <ac:picMk id="5" creationId="{67AA5F09-0E2B-274F-B797-809B918F15C5}"/>
          </ac:picMkLst>
        </pc:picChg>
        <pc:picChg chg="del">
          <ac:chgData name="HB Tiran Sharm GE Manager" userId="891c5139-3d7f-4ae1-bf9c-996892a84af7" providerId="ADAL" clId="{62E8EFDE-99C6-4AA2-AFCB-87011C42FD01}" dt="2024-02-25T14:54:16.138" v="0"/>
          <ac:picMkLst>
            <pc:docMk/>
            <pc:sldMk cId="742565564" sldId="256"/>
            <ac:picMk id="6" creationId="{4183AD7D-311E-BF7F-28BE-04C43E99A2E8}"/>
          </ac:picMkLst>
        </pc:picChg>
        <pc:picChg chg="del">
          <ac:chgData name="HB Tiran Sharm GE Manager" userId="891c5139-3d7f-4ae1-bf9c-996892a84af7" providerId="ADAL" clId="{62E8EFDE-99C6-4AA2-AFCB-87011C42FD01}" dt="2024-02-25T14:54:16.138" v="0"/>
          <ac:picMkLst>
            <pc:docMk/>
            <pc:sldMk cId="742565564" sldId="256"/>
            <ac:picMk id="7" creationId="{0C9C8F8A-2CC1-7C5E-9BB7-806B8D826DBD}"/>
          </ac:picMkLst>
        </pc:picChg>
        <pc:picChg chg="del">
          <ac:chgData name="HB Tiran Sharm GE Manager" userId="891c5139-3d7f-4ae1-bf9c-996892a84af7" providerId="ADAL" clId="{62E8EFDE-99C6-4AA2-AFCB-87011C42FD01}" dt="2024-02-25T14:54:16.138" v="0"/>
          <ac:picMkLst>
            <pc:docMk/>
            <pc:sldMk cId="742565564" sldId="256"/>
            <ac:picMk id="8" creationId="{F0951881-4C54-F67B-3F45-92DAE9CBA0FE}"/>
          </ac:picMkLst>
        </pc:picChg>
        <pc:picChg chg="del">
          <ac:chgData name="HB Tiran Sharm GE Manager" userId="891c5139-3d7f-4ae1-bf9c-996892a84af7" providerId="ADAL" clId="{62E8EFDE-99C6-4AA2-AFCB-87011C42FD01}" dt="2024-02-25T14:54:16.138" v="0"/>
          <ac:picMkLst>
            <pc:docMk/>
            <pc:sldMk cId="742565564" sldId="256"/>
            <ac:picMk id="9" creationId="{820532FC-F072-E458-BE70-07D41DF238E2}"/>
          </ac:picMkLst>
        </pc:picChg>
        <pc:picChg chg="del">
          <ac:chgData name="HB Tiran Sharm GE Manager" userId="891c5139-3d7f-4ae1-bf9c-996892a84af7" providerId="ADAL" clId="{62E8EFDE-99C6-4AA2-AFCB-87011C42FD01}" dt="2024-02-25T14:54:16.138" v="0"/>
          <ac:picMkLst>
            <pc:docMk/>
            <pc:sldMk cId="742565564" sldId="256"/>
            <ac:picMk id="10" creationId="{D4D2A04E-649F-CF15-F2FB-68640DB64F0D}"/>
          </ac:picMkLst>
        </pc:picChg>
        <pc:picChg chg="del">
          <ac:chgData name="HB Tiran Sharm GE Manager" userId="891c5139-3d7f-4ae1-bf9c-996892a84af7" providerId="ADAL" clId="{62E8EFDE-99C6-4AA2-AFCB-87011C42FD01}" dt="2024-02-25T14:54:16.138" v="0"/>
          <ac:picMkLst>
            <pc:docMk/>
            <pc:sldMk cId="742565564" sldId="256"/>
            <ac:picMk id="11" creationId="{0FCEC6B8-9CD5-D54E-83DC-197ACF943DAA}"/>
          </ac:picMkLst>
        </pc:picChg>
        <pc:picChg chg="del">
          <ac:chgData name="HB Tiran Sharm GE Manager" userId="891c5139-3d7f-4ae1-bf9c-996892a84af7" providerId="ADAL" clId="{62E8EFDE-99C6-4AA2-AFCB-87011C42FD01}" dt="2024-02-25T14:54:16.138" v="0"/>
          <ac:picMkLst>
            <pc:docMk/>
            <pc:sldMk cId="742565564" sldId="256"/>
            <ac:picMk id="12" creationId="{6327884A-9FD0-09E0-D9BB-C8EF1DEA8D5F}"/>
          </ac:picMkLst>
        </pc:picChg>
        <pc:picChg chg="del">
          <ac:chgData name="HB Tiran Sharm GE Manager" userId="891c5139-3d7f-4ae1-bf9c-996892a84af7" providerId="ADAL" clId="{62E8EFDE-99C6-4AA2-AFCB-87011C42FD01}" dt="2024-02-25T14:54:16.138" v="0"/>
          <ac:picMkLst>
            <pc:docMk/>
            <pc:sldMk cId="742565564" sldId="256"/>
            <ac:picMk id="13" creationId="{6EEE84B7-882B-E3E2-3AFE-78C4A2E8360C}"/>
          </ac:picMkLst>
        </pc:picChg>
        <pc:picChg chg="del">
          <ac:chgData name="HB Tiran Sharm GE Manager" userId="891c5139-3d7f-4ae1-bf9c-996892a84af7" providerId="ADAL" clId="{62E8EFDE-99C6-4AA2-AFCB-87011C42FD01}" dt="2024-02-25T14:54:16.138" v="0"/>
          <ac:picMkLst>
            <pc:docMk/>
            <pc:sldMk cId="742565564" sldId="256"/>
            <ac:picMk id="14" creationId="{FDFDBF6A-CEAD-6143-E5E5-23F527364FFB}"/>
          </ac:picMkLst>
        </pc:picChg>
        <pc:picChg chg="del">
          <ac:chgData name="HB Tiran Sharm GE Manager" userId="891c5139-3d7f-4ae1-bf9c-996892a84af7" providerId="ADAL" clId="{62E8EFDE-99C6-4AA2-AFCB-87011C42FD01}" dt="2024-02-25T14:54:16.138" v="0"/>
          <ac:picMkLst>
            <pc:docMk/>
            <pc:sldMk cId="742565564" sldId="256"/>
            <ac:picMk id="23" creationId="{5A642E57-C59F-47BC-C461-A1153CFC8B8E}"/>
          </ac:picMkLst>
        </pc:picChg>
        <pc:picChg chg="add del mod">
          <ac:chgData name="HB Tiran Sharm GE Manager" userId="891c5139-3d7f-4ae1-bf9c-996892a84af7" providerId="ADAL" clId="{62E8EFDE-99C6-4AA2-AFCB-87011C42FD01}" dt="2024-02-25T14:54:43.395" v="8"/>
          <ac:picMkLst>
            <pc:docMk/>
            <pc:sldMk cId="742565564" sldId="256"/>
            <ac:picMk id="26" creationId="{535693F4-0663-27D0-70FA-D74CD636D7E9}"/>
          </ac:picMkLst>
        </pc:picChg>
        <pc:picChg chg="add del mod">
          <ac:chgData name="HB Tiran Sharm GE Manager" userId="891c5139-3d7f-4ae1-bf9c-996892a84af7" providerId="ADAL" clId="{62E8EFDE-99C6-4AA2-AFCB-87011C42FD01}" dt="2024-02-25T14:55:07.241" v="13"/>
          <ac:picMkLst>
            <pc:docMk/>
            <pc:sldMk cId="742565564" sldId="256"/>
            <ac:picMk id="27" creationId="{2ACBE418-7739-43CA-1C0D-6DB2D274E7CA}"/>
          </ac:picMkLst>
        </pc:picChg>
        <pc:picChg chg="add del mod">
          <ac:chgData name="HB Tiran Sharm GE Manager" userId="891c5139-3d7f-4ae1-bf9c-996892a84af7" providerId="ADAL" clId="{62E8EFDE-99C6-4AA2-AFCB-87011C42FD01}" dt="2024-02-25T14:55:07.241" v="13"/>
          <ac:picMkLst>
            <pc:docMk/>
            <pc:sldMk cId="742565564" sldId="256"/>
            <ac:picMk id="28" creationId="{0190BEAA-7C4E-C94C-9528-2069F4C95CE0}"/>
          </ac:picMkLst>
        </pc:picChg>
        <pc:picChg chg="add del mod">
          <ac:chgData name="HB Tiran Sharm GE Manager" userId="891c5139-3d7f-4ae1-bf9c-996892a84af7" providerId="ADAL" clId="{62E8EFDE-99C6-4AA2-AFCB-87011C42FD01}" dt="2024-02-25T14:55:07.241" v="13"/>
          <ac:picMkLst>
            <pc:docMk/>
            <pc:sldMk cId="742565564" sldId="256"/>
            <ac:picMk id="37" creationId="{C085159D-2720-EDF1-9023-EB98A8D7B11C}"/>
          </ac:picMkLst>
        </pc:picChg>
        <pc:picChg chg="add mod">
          <ac:chgData name="HB Tiran Sharm GE Manager" userId="891c5139-3d7f-4ae1-bf9c-996892a84af7" providerId="ADAL" clId="{62E8EFDE-99C6-4AA2-AFCB-87011C42FD01}" dt="2024-02-25T14:55:24.362" v="19" actId="1036"/>
          <ac:picMkLst>
            <pc:docMk/>
            <pc:sldMk cId="742565564" sldId="256"/>
            <ac:picMk id="40" creationId="{102FB2A5-BEED-EB03-7395-BA44AB664D9B}"/>
          </ac:picMkLst>
        </pc:picChg>
        <pc:picChg chg="add mod">
          <ac:chgData name="HB Tiran Sharm GE Manager" userId="891c5139-3d7f-4ae1-bf9c-996892a84af7" providerId="ADAL" clId="{62E8EFDE-99C6-4AA2-AFCB-87011C42FD01}" dt="2024-02-25T14:55:24.362" v="19" actId="1036"/>
          <ac:picMkLst>
            <pc:docMk/>
            <pc:sldMk cId="742565564" sldId="256"/>
            <ac:picMk id="41" creationId="{A828068D-C7C7-9DC2-11F8-55CAA8C24E94}"/>
          </ac:picMkLst>
        </pc:picChg>
        <pc:picChg chg="add mod">
          <ac:chgData name="HB Tiran Sharm GE Manager" userId="891c5139-3d7f-4ae1-bf9c-996892a84af7" providerId="ADAL" clId="{62E8EFDE-99C6-4AA2-AFCB-87011C42FD01}" dt="2024-02-25T14:55:24.362" v="19" actId="1036"/>
          <ac:picMkLst>
            <pc:docMk/>
            <pc:sldMk cId="742565564" sldId="256"/>
            <ac:picMk id="42" creationId="{1D571BE3-1434-6841-A9CC-848DE9F8D5F3}"/>
          </ac:picMkLst>
        </pc:picChg>
        <pc:picChg chg="add mod">
          <ac:chgData name="HB Tiran Sharm GE Manager" userId="891c5139-3d7f-4ae1-bf9c-996892a84af7" providerId="ADAL" clId="{62E8EFDE-99C6-4AA2-AFCB-87011C42FD01}" dt="2024-02-25T14:55:24.362" v="19" actId="1036"/>
          <ac:picMkLst>
            <pc:docMk/>
            <pc:sldMk cId="742565564" sldId="256"/>
            <ac:picMk id="43" creationId="{5028DA16-6D77-1BAD-0EFE-071C0B7933D8}"/>
          </ac:picMkLst>
        </pc:picChg>
        <pc:picChg chg="add mod">
          <ac:chgData name="HB Tiran Sharm GE Manager" userId="891c5139-3d7f-4ae1-bf9c-996892a84af7" providerId="ADAL" clId="{62E8EFDE-99C6-4AA2-AFCB-87011C42FD01}" dt="2024-02-25T14:55:24.362" v="19" actId="1036"/>
          <ac:picMkLst>
            <pc:docMk/>
            <pc:sldMk cId="742565564" sldId="256"/>
            <ac:picMk id="44" creationId="{B0DFF1C9-ECA9-FEA3-DC54-0127DA823803}"/>
          </ac:picMkLst>
        </pc:picChg>
        <pc:picChg chg="add mod">
          <ac:chgData name="HB Tiran Sharm GE Manager" userId="891c5139-3d7f-4ae1-bf9c-996892a84af7" providerId="ADAL" clId="{62E8EFDE-99C6-4AA2-AFCB-87011C42FD01}" dt="2024-02-25T14:55:24.362" v="19" actId="1036"/>
          <ac:picMkLst>
            <pc:docMk/>
            <pc:sldMk cId="742565564" sldId="256"/>
            <ac:picMk id="45" creationId="{6D659D45-6B52-985B-DFA0-1666BE332058}"/>
          </ac:picMkLst>
        </pc:picChg>
        <pc:picChg chg="add mod">
          <ac:chgData name="HB Tiran Sharm GE Manager" userId="891c5139-3d7f-4ae1-bf9c-996892a84af7" providerId="ADAL" clId="{62E8EFDE-99C6-4AA2-AFCB-87011C42FD01}" dt="2024-02-25T14:55:24.362" v="19" actId="1036"/>
          <ac:picMkLst>
            <pc:docMk/>
            <pc:sldMk cId="742565564" sldId="256"/>
            <ac:picMk id="46" creationId="{B6696803-9E1B-D077-5AF4-8C1A3E27712E}"/>
          </ac:picMkLst>
        </pc:picChg>
        <pc:picChg chg="add mod">
          <ac:chgData name="HB Tiran Sharm GE Manager" userId="891c5139-3d7f-4ae1-bf9c-996892a84af7" providerId="ADAL" clId="{62E8EFDE-99C6-4AA2-AFCB-87011C42FD01}" dt="2024-02-25T14:55:24.362" v="19" actId="1036"/>
          <ac:picMkLst>
            <pc:docMk/>
            <pc:sldMk cId="742565564" sldId="256"/>
            <ac:picMk id="47" creationId="{ADE07B97-257A-5574-8E98-85060518D7C9}"/>
          </ac:picMkLst>
        </pc:picChg>
        <pc:picChg chg="add mod">
          <ac:chgData name="HB Tiran Sharm GE Manager" userId="891c5139-3d7f-4ae1-bf9c-996892a84af7" providerId="ADAL" clId="{62E8EFDE-99C6-4AA2-AFCB-87011C42FD01}" dt="2024-02-25T14:55:24.362" v="19" actId="1036"/>
          <ac:picMkLst>
            <pc:docMk/>
            <pc:sldMk cId="742565564" sldId="256"/>
            <ac:picMk id="48" creationId="{B9DBF87E-3326-6D89-20CF-2AAB4398A675}"/>
          </ac:picMkLst>
        </pc:picChg>
        <pc:picChg chg="add mod">
          <ac:chgData name="HB Tiran Sharm GE Manager" userId="891c5139-3d7f-4ae1-bf9c-996892a84af7" providerId="ADAL" clId="{62E8EFDE-99C6-4AA2-AFCB-87011C42FD01}" dt="2024-02-25T14:55:24.362" v="19" actId="1036"/>
          <ac:picMkLst>
            <pc:docMk/>
            <pc:sldMk cId="742565564" sldId="256"/>
            <ac:picMk id="57" creationId="{A9D9BB06-B7FA-0740-4647-E97F739E568D}"/>
          </ac:picMkLst>
        </pc:picChg>
        <pc:picChg chg="add mod">
          <ac:chgData name="HB Tiran Sharm GE Manager" userId="891c5139-3d7f-4ae1-bf9c-996892a84af7" providerId="ADAL" clId="{62E8EFDE-99C6-4AA2-AFCB-87011C42FD01}" dt="2024-02-25T15:08:05.429" v="215" actId="1037"/>
          <ac:picMkLst>
            <pc:docMk/>
            <pc:sldMk cId="742565564" sldId="256"/>
            <ac:picMk id="61" creationId="{3B3A5645-AFF0-C295-AC9E-B5C6076FC06A}"/>
          </ac:picMkLst>
        </pc:picChg>
        <pc:picChg chg="add mod">
          <ac:chgData name="HB Tiran Sharm GE Manager" userId="891c5139-3d7f-4ae1-bf9c-996892a84af7" providerId="ADAL" clId="{62E8EFDE-99C6-4AA2-AFCB-87011C42FD01}" dt="2024-02-25T15:08:28.415" v="227" actId="14100"/>
          <ac:picMkLst>
            <pc:docMk/>
            <pc:sldMk cId="742565564" sldId="256"/>
            <ac:picMk id="62" creationId="{2AD0933E-75FD-6989-8996-9F3C04CF89DF}"/>
          </ac:picMkLst>
        </pc:picChg>
        <pc:picChg chg="add mod">
          <ac:chgData name="HB Tiran Sharm GE Manager" userId="891c5139-3d7f-4ae1-bf9c-996892a84af7" providerId="ADAL" clId="{62E8EFDE-99C6-4AA2-AFCB-87011C42FD01}" dt="2024-02-25T15:08:16.622" v="224" actId="1076"/>
          <ac:picMkLst>
            <pc:docMk/>
            <pc:sldMk cId="742565564" sldId="256"/>
            <ac:picMk id="63" creationId="{91032698-D823-8BC9-83C6-A07ADB5A3AB9}"/>
          </ac:picMkLst>
        </pc:picChg>
        <pc:picChg chg="add mod">
          <ac:chgData name="HB Tiran Sharm GE Manager" userId="891c5139-3d7f-4ae1-bf9c-996892a84af7" providerId="ADAL" clId="{62E8EFDE-99C6-4AA2-AFCB-87011C42FD01}" dt="2024-02-25T15:08:22.721" v="226" actId="14100"/>
          <ac:picMkLst>
            <pc:docMk/>
            <pc:sldMk cId="742565564" sldId="256"/>
            <ac:picMk id="64" creationId="{3F2F19F7-6E91-908D-4976-0F03644A9ACD}"/>
          </ac:picMkLst>
        </pc:picChg>
        <pc:picChg chg="add mod">
          <ac:chgData name="HB Tiran Sharm GE Manager" userId="891c5139-3d7f-4ae1-bf9c-996892a84af7" providerId="ADAL" clId="{62E8EFDE-99C6-4AA2-AFCB-87011C42FD01}" dt="2024-02-25T15:08:41.898" v="236" actId="1037"/>
          <ac:picMkLst>
            <pc:docMk/>
            <pc:sldMk cId="742565564" sldId="256"/>
            <ac:picMk id="65" creationId="{D25B8AD7-C18C-90A8-C198-02B75C8B3C44}"/>
          </ac:picMkLst>
        </pc:picChg>
        <pc:picChg chg="add mod">
          <ac:chgData name="HB Tiran Sharm GE Manager" userId="891c5139-3d7f-4ae1-bf9c-996892a84af7" providerId="ADAL" clId="{62E8EFDE-99C6-4AA2-AFCB-87011C42FD01}" dt="2024-02-25T15:07:36.829" v="180" actId="1038"/>
          <ac:picMkLst>
            <pc:docMk/>
            <pc:sldMk cId="742565564" sldId="256"/>
            <ac:picMk id="67" creationId="{11A372F7-0309-4D93-D3D3-AABD59811E16}"/>
          </ac:picMkLst>
        </pc:picChg>
        <pc:picChg chg="add mod">
          <ac:chgData name="HB Tiran Sharm GE Manager" userId="891c5139-3d7f-4ae1-bf9c-996892a84af7" providerId="ADAL" clId="{62E8EFDE-99C6-4AA2-AFCB-87011C42FD01}" dt="2024-02-25T15:10:28.754" v="265" actId="14100"/>
          <ac:picMkLst>
            <pc:docMk/>
            <pc:sldMk cId="742565564" sldId="256"/>
            <ac:picMk id="69" creationId="{61344009-5B75-FFD8-0116-B293C8431759}"/>
          </ac:picMkLst>
        </pc:picChg>
        <pc:picChg chg="add del mod">
          <ac:chgData name="HB Tiran Sharm GE Manager" userId="891c5139-3d7f-4ae1-bf9c-996892a84af7" providerId="ADAL" clId="{62E8EFDE-99C6-4AA2-AFCB-87011C42FD01}" dt="2024-02-25T15:20:57.634" v="276" actId="478"/>
          <ac:picMkLst>
            <pc:docMk/>
            <pc:sldMk cId="742565564" sldId="256"/>
            <ac:picMk id="70" creationId="{0E5A8A02-A74B-8426-48A4-4B2D2F63464F}"/>
          </ac:picMkLst>
        </pc:picChg>
        <pc:picChg chg="add del mod">
          <ac:chgData name="HB Tiran Sharm GE Manager" userId="891c5139-3d7f-4ae1-bf9c-996892a84af7" providerId="ADAL" clId="{62E8EFDE-99C6-4AA2-AFCB-87011C42FD01}" dt="2024-02-25T15:00:47.020" v="145" actId="478"/>
          <ac:picMkLst>
            <pc:docMk/>
            <pc:sldMk cId="742565564" sldId="256"/>
            <ac:picMk id="2050" creationId="{E347D903-E3D3-A405-36D7-F9E860C6C4A9}"/>
          </ac:picMkLst>
        </pc:picChg>
        <pc:picChg chg="add del">
          <ac:chgData name="HB Tiran Sharm GE Manager" userId="891c5139-3d7f-4ae1-bf9c-996892a84af7" providerId="ADAL" clId="{62E8EFDE-99C6-4AA2-AFCB-87011C42FD01}" dt="2024-02-25T15:01:35.765" v="147"/>
          <ac:picMkLst>
            <pc:docMk/>
            <pc:sldMk cId="742565564" sldId="256"/>
            <ac:picMk id="2052" creationId="{2C68C552-527A-D3B4-3FD3-4BF8CD75C4CE}"/>
          </ac:picMkLst>
        </pc:picChg>
        <pc:picChg chg="add mod">
          <ac:chgData name="HB Tiran Sharm GE Manager" userId="891c5139-3d7f-4ae1-bf9c-996892a84af7" providerId="ADAL" clId="{62E8EFDE-99C6-4AA2-AFCB-87011C42FD01}" dt="2024-02-25T15:08:55.225" v="238" actId="1038"/>
          <ac:picMkLst>
            <pc:docMk/>
            <pc:sldMk cId="742565564" sldId="256"/>
            <ac:picMk id="2054" creationId="{4A95696D-3C0E-C54A-A2F2-47DE5B86F2C8}"/>
          </ac:picMkLst>
        </pc:picChg>
      </pc:sldChg>
      <pc:sldChg chg="modSp mod setBg">
        <pc:chgData name="HB Tiran Sharm GE Manager" userId="891c5139-3d7f-4ae1-bf9c-996892a84af7" providerId="ADAL" clId="{62E8EFDE-99C6-4AA2-AFCB-87011C42FD01}" dt="2024-02-25T14:56:17.810" v="27" actId="1076"/>
        <pc:sldMkLst>
          <pc:docMk/>
          <pc:sldMk cId="2395449495" sldId="257"/>
        </pc:sldMkLst>
        <pc:picChg chg="mod">
          <ac:chgData name="HB Tiran Sharm GE Manager" userId="891c5139-3d7f-4ae1-bf9c-996892a84af7" providerId="ADAL" clId="{62E8EFDE-99C6-4AA2-AFCB-87011C42FD01}" dt="2024-02-25T14:56:17.810" v="27" actId="1076"/>
          <ac:picMkLst>
            <pc:docMk/>
            <pc:sldMk cId="2395449495" sldId="257"/>
            <ac:picMk id="5" creationId="{13B7C078-3712-61FB-98EB-1E96FDAA6AC8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FA3F69-F3F1-3BF8-F16D-AC73A7DDBF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E18D500-2768-774B-CBBE-F74F5127E63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27DDA8-F657-2CF4-43DD-10EFAC3D97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AB06F-B68C-45AA-BC05-171B094080C0}" type="datetimeFigureOut">
              <a:rPr lang="en-US" smtClean="0"/>
              <a:t>5/25/2024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300933-52D1-A19D-93E1-C98D4780D6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DF24A8-3966-05D1-02B2-E63F8D10D6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495D8-63CD-493E-B187-074C7A4F7D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78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116DDB-42C2-3AF1-0737-EB93192D11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1982F0-632C-C0B5-D3F8-DE7E138422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84DD0B-7E7D-D352-C383-EB336FBF9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AB06F-B68C-45AA-BC05-171B094080C0}" type="datetimeFigureOut">
              <a:rPr lang="en-US" smtClean="0"/>
              <a:t>5/25/2024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A3185B-172A-7976-8E37-A9CB9BA724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76FD72-F854-634E-4951-EA540E9FAC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495D8-63CD-493E-B187-074C7A4F7D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17614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60D070-B8EC-1DC0-59BB-D1877D120E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D9487A-CC79-52C1-268E-EE4C3A262D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F3C2B1-4409-3BBD-F5A1-2B69961385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AB06F-B68C-45AA-BC05-171B094080C0}" type="datetimeFigureOut">
              <a:rPr lang="en-US" smtClean="0"/>
              <a:t>5/25/2024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4FBD26-6FF8-F7EC-259D-D127F3A254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9977B4-6C04-1A59-9975-5AED4053FE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495D8-63CD-493E-B187-074C7A4F7D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75563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54D5F8-B4AC-4DB3-CC0F-D9BC62693F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72C184-1A35-E62A-05F7-7A279EEDC28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4EB443F-E9EF-A511-0E9B-CD5A8C9C5D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10184D-39D6-6191-FAF9-5AB63A91C8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AB06F-B68C-45AA-BC05-171B094080C0}" type="datetimeFigureOut">
              <a:rPr lang="en-US" smtClean="0"/>
              <a:t>5/25/2024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1B17C7-932A-6C56-77FC-CBFBE7A836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B3BDCD-5726-FC6C-0DA9-A237FDBCA9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495D8-63CD-493E-B187-074C7A4F7D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8520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F344DD-1B1C-4463-431A-72BEA158E5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C65C2E-C28F-351F-AC4C-67BC35258B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0F88B7-CBCC-6AA1-58E8-78DDCB89CD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37C69CB-B0E9-0A21-7E88-85C79EDE6C0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C53BE30-691F-66A7-0D00-BEA4A29FF40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24AEC2A-0D06-B27D-39B8-BCC2C88781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AB06F-B68C-45AA-BC05-171B094080C0}" type="datetimeFigureOut">
              <a:rPr lang="en-US" smtClean="0"/>
              <a:t>5/25/2024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CCE5E74-7898-C93D-0739-440776E398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B1D97E7-0950-6287-43FC-15D0056C01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495D8-63CD-493E-B187-074C7A4F7D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83748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E9338-982B-C04B-3E89-C4A0CC79E3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B07C256-4BD5-ABB9-8488-3B11C1F624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AB06F-B68C-45AA-BC05-171B094080C0}" type="datetimeFigureOut">
              <a:rPr lang="en-US" smtClean="0"/>
              <a:t>5/25/2024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9FC036-A118-959D-85BF-6CC9A78B7F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85D684C-0639-AA2B-B73B-9C1AD78582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495D8-63CD-493E-B187-074C7A4F7D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03858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880FA28-9A10-AC2A-5F44-57E95E595A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AB06F-B68C-45AA-BC05-171B094080C0}" type="datetimeFigureOut">
              <a:rPr lang="en-US" smtClean="0"/>
              <a:t>5/25/2024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3B02E2-CBEC-66FA-6D0E-FFD4A26343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652CC4-C2D2-CB9D-20DA-AC4BD0DFFD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495D8-63CD-493E-B187-074C7A4F7D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60223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BA9BBE-32D0-94A6-C4A7-FCDD7C5F82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3A87AF-3363-F614-7BF9-608DC21118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E7637F-2A0F-4FF3-58C2-671F277A83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267C61-7B83-A3A2-3B89-33F3C14804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AB06F-B68C-45AA-BC05-171B094080C0}" type="datetimeFigureOut">
              <a:rPr lang="en-US" smtClean="0"/>
              <a:t>5/25/2024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C3599A-5A2D-B569-DDC7-56F969BFEF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D8F4B7-17FE-FF6B-63C8-17BD6AEDAC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495D8-63CD-493E-B187-074C7A4F7D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20493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A149B9-515F-FCD7-F067-BFC19AA83C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98D62CA-4AB5-370D-1EBB-577BDBA3B8E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CB4B4F-1144-2BDA-3A77-8913A4CBBA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CC47981-70E2-40D1-32EB-9A2F6371C1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AB06F-B68C-45AA-BC05-171B094080C0}" type="datetimeFigureOut">
              <a:rPr lang="en-US" smtClean="0"/>
              <a:t>5/25/2024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0FD3337-FD1A-BE48-251A-A5C525B514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321B80-6258-90E0-911D-8D6BE99CFD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495D8-63CD-493E-B187-074C7A4F7D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33283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5C7EA3-94C5-9E24-1B5C-F636EEF9FE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08C20C9-114D-A89B-0AE3-26D70E0D49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2B856C-4C23-9C4D-665C-FF2BC16257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AB06F-B68C-45AA-BC05-171B094080C0}" type="datetimeFigureOut">
              <a:rPr lang="en-US" smtClean="0"/>
              <a:t>5/25/2024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2B0A6A-BCBA-0191-A25F-24B23D5DF0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75FFA2-345F-B29F-54CF-66B049562C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495D8-63CD-493E-B187-074C7A4F7D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27195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EC6D4CC-7281-D9F8-4582-8349C6BF4F1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1D5FA41-7740-CAF3-A71B-0B6EDB3FBC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0017E3-5D80-7A2D-FDC6-E0A3C9AC28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AB06F-B68C-45AA-BC05-171B094080C0}" type="datetimeFigureOut">
              <a:rPr lang="en-US" smtClean="0"/>
              <a:t>5/25/2024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8D823E-168E-0396-D144-11507320A3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3D76BD-9189-BEED-D82A-1EEFA38C69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495D8-63CD-493E-B187-074C7A4F7D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97751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F98C92A-0A5C-156D-1E8F-0931B422BC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8D67B3-2D1B-542C-B3A0-86A41604AB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2D8804-F01D-1796-5787-DD853ED0E72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FAB06F-B68C-45AA-BC05-171B094080C0}" type="datetimeFigureOut">
              <a:rPr lang="en-US" smtClean="0"/>
              <a:t>5/25/2024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3B2501-11B9-564D-8215-58CFA445989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D607AE-13C8-85FC-CABA-8AA9B9153B7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A495D8-63CD-493E-B187-074C7A4F7D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91858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jpe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jp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4C17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C0EFEF-1948-B2BF-06DF-2521BEFD31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73582"/>
            <a:ext cx="9144000" cy="720505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2">
                    <a:lumMod val="50000"/>
                  </a:schemeClr>
                </a:solidFill>
                <a:latin typeface="Museo 300" panose="02000000000000000000" pitchFamily="50" charset="0"/>
              </a:rPr>
              <a:t>HOTEL MAP</a:t>
            </a:r>
          </a:p>
        </p:txBody>
      </p:sp>
      <p:pic>
        <p:nvPicPr>
          <p:cNvPr id="5" name="Picture 4" descr="A map of a golf course&#10;&#10;Description automatically generated">
            <a:extLst>
              <a:ext uri="{FF2B5EF4-FFF2-40B4-BE49-F238E27FC236}">
                <a16:creationId xmlns:a16="http://schemas.microsoft.com/office/drawing/2014/main" id="{67AA5F09-0E2B-274F-B797-809B918F15C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384"/>
          <a:stretch/>
        </p:blipFill>
        <p:spPr>
          <a:xfrm>
            <a:off x="0" y="717467"/>
            <a:ext cx="12192000" cy="6101333"/>
          </a:xfrm>
          <a:prstGeom prst="rect">
            <a:avLst/>
          </a:prstGeom>
        </p:spPr>
      </p:pic>
      <p:pic>
        <p:nvPicPr>
          <p:cNvPr id="40" name="Picture 6">
            <a:extLst>
              <a:ext uri="{FF2B5EF4-FFF2-40B4-BE49-F238E27FC236}">
                <a16:creationId xmlns:a16="http://schemas.microsoft.com/office/drawing/2014/main" id="{102FB2A5-BEED-EB03-7395-BA44AB664D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28" y="1541565"/>
            <a:ext cx="328119" cy="328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8">
            <a:extLst>
              <a:ext uri="{FF2B5EF4-FFF2-40B4-BE49-F238E27FC236}">
                <a16:creationId xmlns:a16="http://schemas.microsoft.com/office/drawing/2014/main" id="{A828068D-C7C7-9DC2-11F8-55CAA8C24E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28" y="1104524"/>
            <a:ext cx="328119" cy="328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10">
            <a:extLst>
              <a:ext uri="{FF2B5EF4-FFF2-40B4-BE49-F238E27FC236}">
                <a16:creationId xmlns:a16="http://schemas.microsoft.com/office/drawing/2014/main" id="{1D571BE3-1434-6841-A9CC-848DE9F8D5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27" y="1996099"/>
            <a:ext cx="328119" cy="328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14">
            <a:extLst>
              <a:ext uri="{FF2B5EF4-FFF2-40B4-BE49-F238E27FC236}">
                <a16:creationId xmlns:a16="http://schemas.microsoft.com/office/drawing/2014/main" id="{5028DA16-6D77-1BAD-0EFE-071C0B7933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28" y="2436786"/>
            <a:ext cx="328119" cy="328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16">
            <a:extLst>
              <a:ext uri="{FF2B5EF4-FFF2-40B4-BE49-F238E27FC236}">
                <a16:creationId xmlns:a16="http://schemas.microsoft.com/office/drawing/2014/main" id="{B0DFF1C9-ECA9-FEA3-DC54-0127DA8238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28" y="2891320"/>
            <a:ext cx="328119" cy="328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18">
            <a:extLst>
              <a:ext uri="{FF2B5EF4-FFF2-40B4-BE49-F238E27FC236}">
                <a16:creationId xmlns:a16="http://schemas.microsoft.com/office/drawing/2014/main" id="{6D659D45-6B52-985B-DFA0-1666BE3320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27" y="3341505"/>
            <a:ext cx="328119" cy="328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20">
            <a:extLst>
              <a:ext uri="{FF2B5EF4-FFF2-40B4-BE49-F238E27FC236}">
                <a16:creationId xmlns:a16="http://schemas.microsoft.com/office/drawing/2014/main" id="{B6696803-9E1B-D077-5AF4-8C1A3E2771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" y="3791690"/>
            <a:ext cx="328118" cy="328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22">
            <a:extLst>
              <a:ext uri="{FF2B5EF4-FFF2-40B4-BE49-F238E27FC236}">
                <a16:creationId xmlns:a16="http://schemas.microsoft.com/office/drawing/2014/main" id="{ADE07B97-257A-5574-8E98-85060518D7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801092" y="1114879"/>
            <a:ext cx="331504" cy="331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24">
            <a:extLst>
              <a:ext uri="{FF2B5EF4-FFF2-40B4-BE49-F238E27FC236}">
                <a16:creationId xmlns:a16="http://schemas.microsoft.com/office/drawing/2014/main" id="{B9DBF87E-3326-6D89-20CF-2AAB4398A6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6017" y="2436785"/>
            <a:ext cx="331505" cy="331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A02AAFE5-6924-CDC2-59AF-A9F801670E5D}"/>
              </a:ext>
            </a:extLst>
          </p:cNvPr>
          <p:cNvSpPr txBox="1"/>
          <p:nvPr/>
        </p:nvSpPr>
        <p:spPr>
          <a:xfrm>
            <a:off x="354437" y="1088576"/>
            <a:ext cx="13241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Museo 300" panose="02000000000000000000" pitchFamily="50" charset="0"/>
              </a:rPr>
              <a:t>Building 1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8C1EEFB1-CF00-F279-EB1E-AFBE47CC4A8F}"/>
              </a:ext>
            </a:extLst>
          </p:cNvPr>
          <p:cNvSpPr txBox="1"/>
          <p:nvPr/>
        </p:nvSpPr>
        <p:spPr>
          <a:xfrm>
            <a:off x="360238" y="1519506"/>
            <a:ext cx="13241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Museo 300" panose="02000000000000000000" pitchFamily="50" charset="0"/>
              </a:rPr>
              <a:t>Building 2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F52CFA63-8A1F-21EE-B732-CA1BE0D5321A}"/>
              </a:ext>
            </a:extLst>
          </p:cNvPr>
          <p:cNvSpPr txBox="1"/>
          <p:nvPr/>
        </p:nvSpPr>
        <p:spPr>
          <a:xfrm>
            <a:off x="360238" y="1973924"/>
            <a:ext cx="13241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Museo 300" panose="02000000000000000000" pitchFamily="50" charset="0"/>
              </a:rPr>
              <a:t>Building 3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0898F5F5-E2DD-60C6-FD26-815875E17447}"/>
              </a:ext>
            </a:extLst>
          </p:cNvPr>
          <p:cNvSpPr txBox="1"/>
          <p:nvPr/>
        </p:nvSpPr>
        <p:spPr>
          <a:xfrm>
            <a:off x="362212" y="2413935"/>
            <a:ext cx="13241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Museo 300" panose="02000000000000000000" pitchFamily="50" charset="0"/>
              </a:rPr>
              <a:t>Building 4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F1AD85A2-9F23-88FB-7B93-631A6DE01FA3}"/>
              </a:ext>
            </a:extLst>
          </p:cNvPr>
          <p:cNvSpPr txBox="1"/>
          <p:nvPr/>
        </p:nvSpPr>
        <p:spPr>
          <a:xfrm>
            <a:off x="354437" y="2875101"/>
            <a:ext cx="13241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Museo 300" panose="02000000000000000000" pitchFamily="50" charset="0"/>
              </a:rPr>
              <a:t>Building 5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E4A60DE1-4343-916F-4F05-9CF950C5A4AD}"/>
              </a:ext>
            </a:extLst>
          </p:cNvPr>
          <p:cNvSpPr txBox="1"/>
          <p:nvPr/>
        </p:nvSpPr>
        <p:spPr>
          <a:xfrm>
            <a:off x="354437" y="3311840"/>
            <a:ext cx="13241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Museo 300" panose="02000000000000000000" pitchFamily="50" charset="0"/>
              </a:rPr>
              <a:t>Building 6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5E3473DC-ED5D-41B0-18FE-E78EF49C1EC5}"/>
              </a:ext>
            </a:extLst>
          </p:cNvPr>
          <p:cNvSpPr txBox="1"/>
          <p:nvPr/>
        </p:nvSpPr>
        <p:spPr>
          <a:xfrm>
            <a:off x="354437" y="3669624"/>
            <a:ext cx="2746903" cy="25391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Museo 300" panose="02000000000000000000" pitchFamily="50" charset="0"/>
              </a:rPr>
              <a:t>Main Building:</a:t>
            </a:r>
          </a:p>
          <a:p>
            <a:r>
              <a:rPr 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useo 300" panose="02000000000000000000" pitchFamily="50" charset="0"/>
              </a:rPr>
              <a:t>LA BRISA Restaurant</a:t>
            </a:r>
          </a:p>
          <a:p>
            <a:r>
              <a:rPr 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useo 300" panose="02000000000000000000" pitchFamily="50" charset="0"/>
              </a:rPr>
              <a:t>RECEPTION</a:t>
            </a:r>
          </a:p>
          <a:p>
            <a:r>
              <a:rPr 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useo 300" panose="02000000000000000000" pitchFamily="50" charset="0"/>
              </a:rPr>
              <a:t>BARRIO Lobby Bar</a:t>
            </a:r>
          </a:p>
          <a:p>
            <a:r>
              <a:rPr 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useo 300" panose="02000000000000000000" pitchFamily="50" charset="0"/>
              </a:rPr>
              <a:t>Shops</a:t>
            </a:r>
          </a:p>
          <a:p>
            <a:r>
              <a:rPr 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useo 300" panose="02000000000000000000" pitchFamily="50" charset="0"/>
              </a:rPr>
              <a:t>BUENA VISTA Bar</a:t>
            </a:r>
          </a:p>
          <a:p>
            <a:r>
              <a:rPr 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useo 300" panose="02000000000000000000" pitchFamily="50" charset="0"/>
              </a:rPr>
              <a:t>BYBLOS Restaurant</a:t>
            </a:r>
          </a:p>
          <a:p>
            <a:r>
              <a:rPr lang="en-US" sz="1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useo 300" panose="02000000000000000000" pitchFamily="50" charset="0"/>
              </a:rPr>
              <a:t>SPA</a:t>
            </a:r>
            <a:endParaRPr lang="en-US" b="1" dirty="0">
              <a:solidFill>
                <a:schemeClr val="bg2">
                  <a:lumMod val="50000"/>
                </a:schemeClr>
              </a:solidFill>
              <a:latin typeface="Museo 300" panose="02000000000000000000" pitchFamily="50" charset="0"/>
            </a:endParaRPr>
          </a:p>
          <a:p>
            <a:endParaRPr lang="en-US" b="1" dirty="0">
              <a:solidFill>
                <a:schemeClr val="bg2">
                  <a:lumMod val="50000"/>
                </a:schemeClr>
              </a:solidFill>
              <a:latin typeface="Museo 300" panose="02000000000000000000" pitchFamily="50" charset="0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F127A19C-E769-1361-80D9-5B7B21B628C5}"/>
              </a:ext>
            </a:extLst>
          </p:cNvPr>
          <p:cNvSpPr txBox="1"/>
          <p:nvPr/>
        </p:nvSpPr>
        <p:spPr>
          <a:xfrm>
            <a:off x="2144198" y="1089224"/>
            <a:ext cx="181447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Museo 300" panose="02000000000000000000" pitchFamily="50" charset="0"/>
              </a:rPr>
              <a:t>Amphitheater</a:t>
            </a:r>
          </a:p>
          <a:p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Museo 300" panose="02000000000000000000" pitchFamily="50" charset="0"/>
              </a:rPr>
              <a:t>Clinic</a:t>
            </a:r>
          </a:p>
          <a:p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Museo 300" panose="02000000000000000000" pitchFamily="50" charset="0"/>
              </a:rPr>
              <a:t>Oil Shop</a:t>
            </a:r>
          </a:p>
          <a:p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Museo 300" panose="02000000000000000000" pitchFamily="50" charset="0"/>
              </a:rPr>
              <a:t>Beauty Salon</a:t>
            </a:r>
          </a:p>
        </p:txBody>
      </p:sp>
      <p:pic>
        <p:nvPicPr>
          <p:cNvPr id="57" name="Picture 28">
            <a:extLst>
              <a:ext uri="{FF2B5EF4-FFF2-40B4-BE49-F238E27FC236}">
                <a16:creationId xmlns:a16="http://schemas.microsoft.com/office/drawing/2014/main" id="{A9D9BB06-B7FA-0740-4647-E97F739E56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513" y="3133254"/>
            <a:ext cx="329009" cy="3290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8" name="TextBox 57">
            <a:extLst>
              <a:ext uri="{FF2B5EF4-FFF2-40B4-BE49-F238E27FC236}">
                <a16:creationId xmlns:a16="http://schemas.microsoft.com/office/drawing/2014/main" id="{6847C9D5-74E7-08FC-9747-2625F8B9AE9C}"/>
              </a:ext>
            </a:extLst>
          </p:cNvPr>
          <p:cNvSpPr txBox="1"/>
          <p:nvPr/>
        </p:nvSpPr>
        <p:spPr>
          <a:xfrm>
            <a:off x="2149999" y="2396717"/>
            <a:ext cx="16504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Museo 300" panose="02000000000000000000" pitchFamily="50" charset="0"/>
              </a:rPr>
              <a:t>Animation team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B2FBFEE4-6B34-5916-1978-7730605B7ACE}"/>
              </a:ext>
            </a:extLst>
          </p:cNvPr>
          <p:cNvSpPr txBox="1"/>
          <p:nvPr/>
        </p:nvSpPr>
        <p:spPr>
          <a:xfrm>
            <a:off x="2132596" y="3113092"/>
            <a:ext cx="16504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Museo 300" panose="02000000000000000000" pitchFamily="50" charset="0"/>
              </a:rPr>
              <a:t>Towel center</a:t>
            </a:r>
          </a:p>
        </p:txBody>
      </p:sp>
      <p:pic>
        <p:nvPicPr>
          <p:cNvPr id="61" name="Picture 34" descr="Toilet Sign Self-Adhesive Toilet Signs Women and Men Toilet Sign Toilet  Sign Self-Adhesive Symbol Man Woman Toilet for Public Places Supermarket  Bank Toilet Signs 2 Pairs : Amazon.de: DIY &amp; Tools">
            <a:extLst>
              <a:ext uri="{FF2B5EF4-FFF2-40B4-BE49-F238E27FC236}">
                <a16:creationId xmlns:a16="http://schemas.microsoft.com/office/drawing/2014/main" id="{3B3A5645-AFF0-C295-AC9E-B5C6076FC0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4960" y="4057102"/>
            <a:ext cx="168698" cy="138112"/>
          </a:xfrm>
          <a:prstGeom prst="rect">
            <a:avLst/>
          </a:prstGeom>
          <a:noFill/>
          <a:ln w="3175">
            <a:solidFill>
              <a:schemeClr val="tx1">
                <a:lumMod val="65000"/>
                <a:lumOff val="3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" name="Picture 36" descr="Shower Vector Images (over 200,000)">
            <a:extLst>
              <a:ext uri="{FF2B5EF4-FFF2-40B4-BE49-F238E27FC236}">
                <a16:creationId xmlns:a16="http://schemas.microsoft.com/office/drawing/2014/main" id="{2AD0933E-75FD-6989-8996-9F3C04CF89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9030" y="3906690"/>
            <a:ext cx="200920" cy="138112"/>
          </a:xfrm>
          <a:prstGeom prst="rect">
            <a:avLst/>
          </a:prstGeom>
          <a:noFill/>
          <a:ln w="3175">
            <a:solidFill>
              <a:schemeClr val="tx1">
                <a:lumMod val="65000"/>
                <a:lumOff val="3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3" name="Picture 34" descr="Toilet Sign Self-Adhesive Toilet Signs Women and Men Toilet Sign Toilet  Sign Self-Adhesive Symbol Man Woman Toilet for Public Places Supermarket  Bank Toilet Signs 2 Pairs : Amazon.de: DIY &amp; Tools">
            <a:extLst>
              <a:ext uri="{FF2B5EF4-FFF2-40B4-BE49-F238E27FC236}">
                <a16:creationId xmlns:a16="http://schemas.microsoft.com/office/drawing/2014/main" id="{91032698-D823-8BC9-83C6-A07ADB5A3A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6297" y="3681172"/>
            <a:ext cx="151316" cy="138112"/>
          </a:xfrm>
          <a:prstGeom prst="rect">
            <a:avLst/>
          </a:prstGeom>
          <a:noFill/>
          <a:ln w="3175">
            <a:solidFill>
              <a:schemeClr val="tx1">
                <a:lumMod val="65000"/>
                <a:lumOff val="3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4" name="Picture 36" descr="Shower Vector Images (over 200,000)">
            <a:extLst>
              <a:ext uri="{FF2B5EF4-FFF2-40B4-BE49-F238E27FC236}">
                <a16:creationId xmlns:a16="http://schemas.microsoft.com/office/drawing/2014/main" id="{3F2F19F7-6E91-908D-4976-0F03644A9A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9920" y="3529845"/>
            <a:ext cx="175605" cy="138112"/>
          </a:xfrm>
          <a:prstGeom prst="rect">
            <a:avLst/>
          </a:prstGeom>
          <a:noFill/>
          <a:ln w="3175">
            <a:solidFill>
              <a:schemeClr val="tx1">
                <a:lumMod val="65000"/>
                <a:lumOff val="3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" name="Picture 36" descr="Shower Vector Images (over 200,000)">
            <a:extLst>
              <a:ext uri="{FF2B5EF4-FFF2-40B4-BE49-F238E27FC236}">
                <a16:creationId xmlns:a16="http://schemas.microsoft.com/office/drawing/2014/main" id="{D25B8AD7-C18C-90A8-C198-02B75C8B3C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0073" y="3015695"/>
            <a:ext cx="183651" cy="156693"/>
          </a:xfrm>
          <a:prstGeom prst="rect">
            <a:avLst/>
          </a:prstGeom>
          <a:noFill/>
          <a:ln w="3175">
            <a:solidFill>
              <a:schemeClr val="tx1">
                <a:lumMod val="65000"/>
                <a:lumOff val="3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Download Tennis, Black, Two. Royalty-Free Vector Graphic - Pixabay">
            <a:extLst>
              <a:ext uri="{FF2B5EF4-FFF2-40B4-BE49-F238E27FC236}">
                <a16:creationId xmlns:a16="http://schemas.microsoft.com/office/drawing/2014/main" id="{4A95696D-3C0E-C54A-A2F2-47DE5B86F2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0683" y="6208781"/>
            <a:ext cx="218876" cy="180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" name="Picture 28">
            <a:extLst>
              <a:ext uri="{FF2B5EF4-FFF2-40B4-BE49-F238E27FC236}">
                <a16:creationId xmlns:a16="http://schemas.microsoft.com/office/drawing/2014/main" id="{11A372F7-0309-4D93-D3D3-AABD59811E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7947" y="1965699"/>
            <a:ext cx="187799" cy="187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9" name="Picture 68">
            <a:extLst>
              <a:ext uri="{FF2B5EF4-FFF2-40B4-BE49-F238E27FC236}">
                <a16:creationId xmlns:a16="http://schemas.microsoft.com/office/drawing/2014/main" id="{61344009-5B75-FFD8-0116-B293C8431759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89" y="39200"/>
            <a:ext cx="2625952" cy="216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25655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243</TotalTime>
  <Words>41</Words>
  <Application>Microsoft Office PowerPoint</Application>
  <PresentationFormat>Widescreen</PresentationFormat>
  <Paragraphs>21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Museo 300</vt:lpstr>
      <vt:lpstr>Office Theme</vt:lpstr>
      <vt:lpstr>HOTEL MAP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HOTEL MAP</dc:title>
  <dc:creator>HB Tiran Sharm GE Manager</dc:creator>
  <cp:lastModifiedBy>HB Tiran Sharm GE Manager</cp:lastModifiedBy>
  <cp:revision>3</cp:revision>
  <cp:lastPrinted>2024-03-24T08:46:21Z</cp:lastPrinted>
  <dcterms:created xsi:type="dcterms:W3CDTF">2024-02-25T11:21:25Z</dcterms:created>
  <dcterms:modified xsi:type="dcterms:W3CDTF">2024-05-25T09:46:27Z</dcterms:modified>
</cp:coreProperties>
</file>