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2" r:id="rId1"/>
  </p:sldMasterIdLst>
  <p:notesMasterIdLst>
    <p:notesMasterId r:id="rId3"/>
  </p:notesMasterIdLst>
  <p:sldIdLst>
    <p:sldId id="275" r:id="rId2"/>
  </p:sldIdLst>
  <p:sldSz cx="6858000" cy="9144000" type="screen4x3"/>
  <p:notesSz cx="6858000" cy="914400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00"/>
    <a:srgbClr val="F2DC58"/>
    <a:srgbClr val="FCE39C"/>
    <a:srgbClr val="EBF753"/>
    <a:srgbClr val="FFCC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85" autoAdjust="0"/>
    <p:restoredTop sz="92718" autoAdjust="0"/>
  </p:normalViewPr>
  <p:slideViewPr>
    <p:cSldViewPr>
      <p:cViewPr>
        <p:scale>
          <a:sx n="200" d="100"/>
          <a:sy n="200" d="100"/>
        </p:scale>
        <p:origin x="1794" y="45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4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F1D11-2935-4BB5-AA64-EEA31BA0CB2A}" type="datetimeFigureOut">
              <a:rPr lang="ru-RU" smtClean="0"/>
              <a:t>23.02.2014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26115-7BB6-4D0F-A079-2FAC6C9F4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187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626115-7BB6-4D0F-A079-2FAC6C9F46D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06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713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285750" y="6471216"/>
            <a:ext cx="6343650" cy="1629833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85750" y="5181600"/>
            <a:ext cx="634365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43500" y="732369"/>
            <a:ext cx="137160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732369"/>
            <a:ext cx="468630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2686050" y="101601"/>
            <a:ext cx="2171700" cy="385233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6172200" y="8631936"/>
            <a:ext cx="569214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459320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50" y="2235200"/>
            <a:ext cx="634365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5356" y="3929447"/>
            <a:ext cx="65151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228600" y="2133600"/>
            <a:ext cx="31432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25755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228600" y="7213600"/>
            <a:ext cx="645795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11083" y="889000"/>
            <a:ext cx="3217917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3483769" y="889000"/>
            <a:ext cx="321918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11083" y="1754717"/>
            <a:ext cx="3217917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3486548" y="1754717"/>
            <a:ext cx="3216402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172200" y="8636000"/>
            <a:ext cx="571500" cy="32918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385762" y="8026401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226314" y="609600"/>
            <a:ext cx="6515100" cy="1121664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85762" y="7798823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42900" y="7315200"/>
            <a:ext cx="634365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342900" y="812800"/>
            <a:ext cx="2256235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2681287" y="812800"/>
            <a:ext cx="4005263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2628900" y="822179"/>
            <a:ext cx="37719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285750" y="6658347"/>
            <a:ext cx="440055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285750" y="7377624"/>
            <a:ext cx="440055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228600" y="2072217"/>
            <a:ext cx="65151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4857750" y="101601"/>
            <a:ext cx="188595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234315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172200" y="8636001"/>
            <a:ext cx="5715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228600" y="609600"/>
            <a:ext cx="65151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385762" y="1401198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385762" y="1410649"/>
            <a:ext cx="6472238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3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107504"/>
            <a:ext cx="1957536" cy="100811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Прямоугольник 1"/>
          <p:cNvSpPr/>
          <p:nvPr/>
        </p:nvSpPr>
        <p:spPr>
          <a:xfrm>
            <a:off x="1179029" y="1403648"/>
            <a:ext cx="4499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БИЗНЕС-ЛАНЧ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7085" y="2348863"/>
            <a:ext cx="302433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Понедельник </a:t>
            </a:r>
          </a:p>
          <a:p>
            <a:r>
              <a:rPr lang="ru-RU" sz="1200" i="1" dirty="0" smtClean="0"/>
              <a:t>Салат с бужениной и фасолью</a:t>
            </a:r>
          </a:p>
          <a:p>
            <a:r>
              <a:rPr lang="ru-RU" sz="1200" i="1" dirty="0" smtClean="0"/>
              <a:t>Борщ с мясом и сметаной</a:t>
            </a:r>
          </a:p>
          <a:p>
            <a:r>
              <a:rPr lang="ru-RU" sz="1200" i="1" dirty="0" smtClean="0"/>
              <a:t>Овощное рагу с цыплёнком</a:t>
            </a:r>
          </a:p>
          <a:p>
            <a:endParaRPr lang="ru-RU" b="1" u="sng" dirty="0" smtClean="0">
              <a:solidFill>
                <a:srgbClr val="FF0000"/>
              </a:solidFill>
            </a:endParaRPr>
          </a:p>
          <a:p>
            <a:r>
              <a:rPr lang="ru-RU" b="1" u="sng" dirty="0" smtClean="0">
                <a:solidFill>
                  <a:srgbClr val="FF0000"/>
                </a:solidFill>
              </a:rPr>
              <a:t>Вторник</a:t>
            </a:r>
          </a:p>
          <a:p>
            <a:r>
              <a:rPr lang="ru-RU" sz="1200" i="1" dirty="0" smtClean="0"/>
              <a:t>Салат «Розовый»</a:t>
            </a:r>
          </a:p>
          <a:p>
            <a:r>
              <a:rPr lang="ru-RU" sz="1200" i="1" dirty="0" smtClean="0"/>
              <a:t>Суп гороховый с копчёностями</a:t>
            </a:r>
          </a:p>
          <a:p>
            <a:r>
              <a:rPr lang="ru-RU" sz="1200" i="1" dirty="0" smtClean="0"/>
              <a:t>Спагетти с фрикадельками</a:t>
            </a:r>
          </a:p>
          <a:p>
            <a:endParaRPr lang="ru-RU" b="1" u="sng" dirty="0" smtClean="0">
              <a:solidFill>
                <a:srgbClr val="FF0000"/>
              </a:solidFill>
            </a:endParaRPr>
          </a:p>
          <a:p>
            <a:r>
              <a:rPr lang="ru-RU" b="1" u="sng" dirty="0" smtClean="0">
                <a:solidFill>
                  <a:srgbClr val="FF0000"/>
                </a:solidFill>
              </a:rPr>
              <a:t>Среда</a:t>
            </a:r>
          </a:p>
          <a:p>
            <a:r>
              <a:rPr lang="ru-RU" sz="1200" i="1" dirty="0" smtClean="0"/>
              <a:t>Салат «Средиземноморский»</a:t>
            </a:r>
          </a:p>
          <a:p>
            <a:r>
              <a:rPr lang="ru-RU" sz="1200" i="1" dirty="0" smtClean="0"/>
              <a:t>Суп-крем из красной рыбы</a:t>
            </a:r>
          </a:p>
          <a:p>
            <a:r>
              <a:rPr lang="ru-RU" sz="1200" i="1" dirty="0" smtClean="0"/>
              <a:t>Свинина «по-Милански»</a:t>
            </a:r>
          </a:p>
          <a:p>
            <a:r>
              <a:rPr lang="ru-RU" sz="1200" i="1" dirty="0" smtClean="0"/>
              <a:t>Капуста жареная</a:t>
            </a:r>
          </a:p>
          <a:p>
            <a:endParaRPr lang="ru-RU" b="1" u="sng" dirty="0" smtClean="0">
              <a:solidFill>
                <a:srgbClr val="FF0000"/>
              </a:solidFill>
            </a:endParaRPr>
          </a:p>
          <a:p>
            <a:r>
              <a:rPr lang="ru-RU" b="1" u="sng" dirty="0" smtClean="0">
                <a:solidFill>
                  <a:srgbClr val="FF0000"/>
                </a:solidFill>
              </a:rPr>
              <a:t>Четверг</a:t>
            </a:r>
          </a:p>
          <a:p>
            <a:r>
              <a:rPr lang="ru-RU" sz="1200" i="1" dirty="0" smtClean="0"/>
              <a:t>Салат из цыплёнка с ананасом</a:t>
            </a:r>
          </a:p>
          <a:p>
            <a:r>
              <a:rPr lang="ru-RU" sz="1200" i="1" dirty="0" smtClean="0"/>
              <a:t>Рассольник</a:t>
            </a:r>
          </a:p>
          <a:p>
            <a:r>
              <a:rPr lang="ru-RU" sz="1200" i="1" dirty="0" smtClean="0"/>
              <a:t>Крабовые котлетки</a:t>
            </a:r>
          </a:p>
          <a:p>
            <a:r>
              <a:rPr lang="ru-RU" sz="1200" i="1" dirty="0" smtClean="0"/>
              <a:t>Рис отварной с горошком и кукурузой</a:t>
            </a:r>
          </a:p>
          <a:p>
            <a:endParaRPr lang="ru-RU" b="1" u="sng" dirty="0" smtClean="0">
              <a:solidFill>
                <a:srgbClr val="FF0000"/>
              </a:solidFill>
            </a:endParaRPr>
          </a:p>
          <a:p>
            <a:r>
              <a:rPr lang="ru-RU" b="1" u="sng" dirty="0" smtClean="0">
                <a:solidFill>
                  <a:srgbClr val="FF0000"/>
                </a:solidFill>
              </a:rPr>
              <a:t>Пятница </a:t>
            </a:r>
          </a:p>
          <a:p>
            <a:r>
              <a:rPr lang="ru-RU" sz="1200" i="1" dirty="0" smtClean="0"/>
              <a:t>Салат «Осенний»</a:t>
            </a:r>
          </a:p>
          <a:p>
            <a:r>
              <a:rPr lang="ru-RU" sz="1200" i="1" dirty="0" smtClean="0"/>
              <a:t>Суп-лапша «Домашний»</a:t>
            </a:r>
          </a:p>
          <a:p>
            <a:r>
              <a:rPr lang="ru-RU" sz="1200" i="1" dirty="0" smtClean="0"/>
              <a:t>Азу из говядины</a:t>
            </a:r>
          </a:p>
          <a:p>
            <a:r>
              <a:rPr lang="ru-RU" sz="1200" i="1" dirty="0" smtClean="0"/>
              <a:t>Гречка отварная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77928" y="107504"/>
            <a:ext cx="34563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 12 до 15 часов</a:t>
            </a:r>
          </a:p>
          <a:p>
            <a:pPr algn="ctr"/>
            <a:r>
              <a:rPr lang="ru-RU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возможен заказ в апартаменты</a:t>
            </a:r>
          </a:p>
          <a:p>
            <a:pPr algn="ctr"/>
            <a:r>
              <a:rPr lang="ru-RU" sz="14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Тел 310-47-60 или Домофон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6952" y="7956376"/>
            <a:ext cx="373736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руб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5312" y="8510374"/>
            <a:ext cx="1944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Ждем Вас!</a:t>
            </a:r>
            <a:endParaRPr lang="ru-RU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653" y="2474492"/>
            <a:ext cx="989391" cy="72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C:\Users\Яна\Desktop\крылова\бизнес-ланч\понедельник\image-22-02-14-01-10-2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78" y="2474492"/>
            <a:ext cx="1155994" cy="72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Яна\Desktop\крылова\бизнес-ланч\понедельник\image-22-02-14-01-10-1.jpe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05" y="2474492"/>
            <a:ext cx="973999" cy="72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Яна\Desktop\крылова\бизнес-ланч\вторник\image-22-02-14-01-11-1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688" y="3601391"/>
            <a:ext cx="989390" cy="73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C:\Users\Яна\Desktop\крылова\бизнес-ланч\вторник\image-22-02-14-01-11.jpe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941" y="3601391"/>
            <a:ext cx="1040364" cy="73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Яна\Desktop\крылова\бизнес-ланч\среда\image-22-02-14-01-12.jpe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825" y="4781749"/>
            <a:ext cx="991253" cy="71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9" descr="C:\Users\Яна\Desktop\крылова\бизнес-ланч\среда\image-22-02-14-01-12-1.jpe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426" y="4781749"/>
            <a:ext cx="1034261" cy="71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1" descr="C:\Users\Яна\Desktop\крылова\бизнес-ланч\четверг\image-22-02-14-01-18.jpe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688" y="5908344"/>
            <a:ext cx="997356" cy="75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C:\Users\Яна\Desktop\крылова\бизнес-ланч\четверг\image-22-02-14-01-18-1.jpe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0940" y="5908343"/>
            <a:ext cx="1040341" cy="75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Яна\Desktop\крылова\бизнес-ланч\четверг\image-22-02-14-01-18-2.jpe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305" y="5908344"/>
            <a:ext cx="973999" cy="75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Яна\Desktop\крылова\бизнес-ланч\image-22-02-14-01-25-2.jpe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133" y="7076331"/>
            <a:ext cx="971172" cy="68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Яна\Desktop\крылова\бизнес-ланч\image-22-02-14-01-25-1.jpe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044" y="7076331"/>
            <a:ext cx="1034237" cy="68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Яна\Desktop\крылова\бизнес-ланч\image-22-02-14-01-25.jpe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825" y="7078514"/>
            <a:ext cx="1000774" cy="68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687" y="3601392"/>
            <a:ext cx="999295" cy="736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688" y="4781750"/>
            <a:ext cx="999276" cy="71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4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push/>
      </p:transition>
    </mc:Choice>
    <mc:Fallback xmlns="">
      <p:transition>
        <p:push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2095</TotalTime>
  <Words>92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работоспособности инженерных систем по зданию Технопарка Новосибирского Академгородка</dc:title>
  <dc:creator>Klempach</dc:creator>
  <cp:lastModifiedBy>Яна</cp:lastModifiedBy>
  <cp:revision>253</cp:revision>
  <cp:lastPrinted>2013-10-08T06:25:07Z</cp:lastPrinted>
  <dcterms:modified xsi:type="dcterms:W3CDTF">2014-02-23T06:52:44Z</dcterms:modified>
</cp:coreProperties>
</file>