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801350" cy="7200900"/>
  <p:notesSz cx="6888163" cy="10020300"/>
  <p:defaultTextStyle>
    <a:defPPr>
      <a:defRPr lang="ru-RU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972" y="72"/>
      </p:cViewPr>
      <p:guideLst>
        <p:guide orient="horz" pos="2268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1" y="2236948"/>
            <a:ext cx="9181148" cy="15435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30979" y="288372"/>
            <a:ext cx="2430304" cy="61441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67" y="288372"/>
            <a:ext cx="7110889" cy="61441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2" y="3052050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0068" y="1680212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90686" y="1680212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9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0069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37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86937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9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3028" y="286704"/>
            <a:ext cx="6038256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69" y="1506857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5040631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5635706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680212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68" y="6674169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1" y="6674169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68" y="6674169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k-voshod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ля спа9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25478"/>
            <a:ext cx="10801350" cy="3375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7108" y="424898"/>
            <a:ext cx="10292193" cy="8721618"/>
          </a:xfrm>
          <a:prstGeom prst="rect">
            <a:avLst/>
          </a:prstGeom>
          <a:noFill/>
        </p:spPr>
        <p:txBody>
          <a:bodyPr wrap="square" lIns="102870" tIns="51435" rIns="102870" bIns="51435" numCol="3" rtlCol="0">
            <a:spAutoFit/>
          </a:bodyPr>
          <a:lstStyle/>
          <a:p>
            <a:pPr algn="ctr"/>
            <a:r>
              <a:rPr lang="en-US" b="1" i="1" dirty="0" smtClean="0"/>
              <a:t>Spa –</a:t>
            </a:r>
            <a:r>
              <a:rPr lang="ru-RU" b="1" i="1" dirty="0" smtClean="0"/>
              <a:t>программа</a:t>
            </a:r>
          </a:p>
          <a:p>
            <a:pPr algn="ctr"/>
            <a:r>
              <a:rPr lang="ru-RU" b="1" i="1" dirty="0" smtClean="0"/>
              <a:t>1 день</a:t>
            </a:r>
          </a:p>
          <a:p>
            <a:pPr algn="ctr"/>
            <a:endParaRPr lang="ru-RU" b="1" i="1" dirty="0" smtClean="0"/>
          </a:p>
          <a:p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</a:rPr>
              <a:t>«Вальс цветов»…..……………..1999</a:t>
            </a:r>
          </a:p>
          <a:p>
            <a:r>
              <a:rPr lang="ru-RU" dirty="0" smtClean="0"/>
              <a:t>(</a:t>
            </a:r>
            <a:r>
              <a:rPr lang="ru-RU" sz="1600" dirty="0" smtClean="0"/>
              <a:t>прогрев в парной на перине из сена, клубничный </a:t>
            </a:r>
            <a:r>
              <a:rPr lang="ru-RU" sz="1600" dirty="0" err="1" smtClean="0"/>
              <a:t>скраб</a:t>
            </a:r>
            <a:r>
              <a:rPr lang="ru-RU" sz="1600" dirty="0" smtClean="0"/>
              <a:t> для тела, цветочный уход за  лицом, увлажнение тела  с лавандовым маслом)</a:t>
            </a:r>
          </a:p>
          <a:p>
            <a:endParaRPr lang="ru-RU" sz="1600" dirty="0" smtClean="0"/>
          </a:p>
          <a:p>
            <a:r>
              <a:rPr lang="ru-RU" sz="1600" b="1" dirty="0" smtClean="0"/>
              <a:t>«Кофе и шоколад»…..………..1999</a:t>
            </a:r>
          </a:p>
          <a:p>
            <a:r>
              <a:rPr lang="ru-RU" sz="1600" dirty="0" smtClean="0"/>
              <a:t>(прогрев в парной, кофейно-шоколадный </a:t>
            </a:r>
            <a:r>
              <a:rPr lang="ru-RU" sz="1600" dirty="0" err="1" smtClean="0"/>
              <a:t>пилинг</a:t>
            </a:r>
            <a:r>
              <a:rPr lang="ru-RU" sz="1600" dirty="0" smtClean="0"/>
              <a:t>, </a:t>
            </a:r>
            <a:r>
              <a:rPr lang="ru-RU" sz="1600" dirty="0" smtClean="0"/>
              <a:t>  гидромассажная </a:t>
            </a:r>
            <a:r>
              <a:rPr lang="ru-RU" sz="1600" dirty="0" smtClean="0"/>
              <a:t>ванна, </a:t>
            </a:r>
            <a:r>
              <a:rPr lang="ru-RU" sz="1600" dirty="0" smtClean="0"/>
              <a:t>     увлажнение </a:t>
            </a:r>
            <a:r>
              <a:rPr lang="ru-RU" sz="1600" dirty="0" smtClean="0"/>
              <a:t>молочным кремом)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«Шампанское и розы»........2499</a:t>
            </a:r>
          </a:p>
          <a:p>
            <a:r>
              <a:rPr lang="ru-RU" sz="1600" dirty="0" smtClean="0"/>
              <a:t>(Прогрев в парной, </a:t>
            </a:r>
            <a:r>
              <a:rPr lang="ru-RU" sz="1600" dirty="0" err="1" smtClean="0"/>
              <a:t>розовый</a:t>
            </a:r>
            <a:r>
              <a:rPr lang="ru-RU" sz="1600" dirty="0" smtClean="0"/>
              <a:t> </a:t>
            </a:r>
            <a:r>
              <a:rPr lang="ru-RU" sz="1600" dirty="0" err="1" smtClean="0"/>
              <a:t>скраб</a:t>
            </a:r>
            <a:r>
              <a:rPr lang="ru-RU" sz="1600" dirty="0" smtClean="0"/>
              <a:t> тела, гидромассажная ванна с лепестками роз и омолаживающей эссенцией, увлажнение тела с ароматом </a:t>
            </a:r>
            <a:r>
              <a:rPr lang="ru-RU" sz="1600" dirty="0" err="1" smtClean="0"/>
              <a:t>иланг-иланг</a:t>
            </a:r>
            <a:r>
              <a:rPr lang="ru-RU" sz="1600" dirty="0" smtClean="0"/>
              <a:t>)</a:t>
            </a:r>
            <a:endParaRPr lang="en-US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b="1" i="1" dirty="0" smtClean="0"/>
              <a:t>      </a:t>
            </a:r>
            <a:r>
              <a:rPr lang="en-US" b="1" i="1" dirty="0" smtClean="0"/>
              <a:t>    </a:t>
            </a:r>
            <a:r>
              <a:rPr lang="ru-RU" b="1" i="1" dirty="0" smtClean="0"/>
              <a:t> </a:t>
            </a:r>
            <a:r>
              <a:rPr lang="en-US" b="1" i="1" dirty="0" smtClean="0"/>
              <a:t>Spa-</a:t>
            </a:r>
            <a:r>
              <a:rPr lang="ru-RU" b="1" i="1" dirty="0" smtClean="0"/>
              <a:t>программа</a:t>
            </a:r>
          </a:p>
          <a:p>
            <a:r>
              <a:rPr lang="ru-RU" b="1" i="1" dirty="0" smtClean="0"/>
              <a:t>                     1 день</a:t>
            </a:r>
          </a:p>
          <a:p>
            <a:endParaRPr lang="ru-RU" b="1" i="1" dirty="0" smtClean="0"/>
          </a:p>
          <a:p>
            <a:pPr marL="201812"/>
            <a:r>
              <a:rPr lang="ru-RU" sz="1600" b="1" dirty="0" smtClean="0"/>
              <a:t>«Прогулка в хвойном лесу»......................................2699</a:t>
            </a:r>
          </a:p>
          <a:p>
            <a:pPr marL="201812"/>
            <a:r>
              <a:rPr lang="ru-RU" sz="1600" dirty="0" smtClean="0"/>
              <a:t>(Парение в парной пихтовым веником, </a:t>
            </a:r>
            <a:r>
              <a:rPr lang="ru-RU" sz="1600" dirty="0" err="1" smtClean="0"/>
              <a:t>скраб</a:t>
            </a:r>
            <a:r>
              <a:rPr lang="ru-RU" sz="1600" dirty="0" smtClean="0"/>
              <a:t> тела на основе кедровых орешков, питание тела пихтовым бальзамом)</a:t>
            </a:r>
          </a:p>
          <a:p>
            <a:pPr marL="201812"/>
            <a:endParaRPr lang="ru-RU" sz="1600" dirty="0" smtClean="0"/>
          </a:p>
          <a:p>
            <a:pPr marL="201812"/>
            <a:r>
              <a:rPr lang="ru-RU" sz="1600" b="1" dirty="0" smtClean="0"/>
              <a:t>«Похудение»……………………….2699</a:t>
            </a:r>
          </a:p>
          <a:p>
            <a:pPr marL="201812"/>
            <a:r>
              <a:rPr lang="ru-RU" sz="1600" dirty="0" smtClean="0"/>
              <a:t>(Прогрев в парной, </a:t>
            </a:r>
            <a:r>
              <a:rPr lang="ru-RU" sz="1600" dirty="0" err="1" smtClean="0"/>
              <a:t>скраб</a:t>
            </a:r>
            <a:r>
              <a:rPr lang="ru-RU" sz="1600" dirty="0" smtClean="0"/>
              <a:t> тела, </a:t>
            </a:r>
            <a:r>
              <a:rPr lang="ru-RU" sz="1600" dirty="0" err="1" smtClean="0"/>
              <a:t>термо-обёртывание</a:t>
            </a:r>
            <a:r>
              <a:rPr lang="ru-RU" sz="1600" dirty="0" smtClean="0"/>
              <a:t>, чередующееся с </a:t>
            </a:r>
            <a:r>
              <a:rPr lang="ru-RU" sz="1600" dirty="0" err="1" smtClean="0"/>
              <a:t>крио-обёртыванием</a:t>
            </a:r>
            <a:r>
              <a:rPr lang="ru-RU" sz="1600" dirty="0" smtClean="0"/>
              <a:t>, увлажнение тела на основе крема для похудения с корицей)</a:t>
            </a:r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 algn="ctr"/>
            <a:r>
              <a:rPr lang="en-US" b="1" i="1" dirty="0" smtClean="0"/>
              <a:t>Spa-</a:t>
            </a:r>
            <a:r>
              <a:rPr lang="ru-RU" b="1" i="1" dirty="0" smtClean="0"/>
              <a:t>программа</a:t>
            </a:r>
          </a:p>
          <a:p>
            <a:pPr marL="201812" algn="ctr"/>
            <a:r>
              <a:rPr lang="ru-RU" b="1" i="1" dirty="0" smtClean="0"/>
              <a:t>1  день</a:t>
            </a:r>
          </a:p>
          <a:p>
            <a:pPr marL="201812"/>
            <a:endParaRPr lang="ru-RU" sz="1600" dirty="0" smtClean="0"/>
          </a:p>
          <a:p>
            <a:pPr marL="201812"/>
            <a:r>
              <a:rPr lang="ru-RU" sz="1600" b="1" dirty="0" smtClean="0"/>
              <a:t>«Золотая фата»…………………….3590</a:t>
            </a:r>
          </a:p>
          <a:p>
            <a:pPr marL="201812"/>
            <a:r>
              <a:rPr lang="ru-RU" sz="1600" dirty="0" smtClean="0"/>
              <a:t>(Прогрев в парной, солевой </a:t>
            </a:r>
            <a:r>
              <a:rPr lang="ru-RU" sz="1600" dirty="0" err="1" smtClean="0"/>
              <a:t>пилинг</a:t>
            </a:r>
            <a:r>
              <a:rPr lang="ru-RU" sz="1600" dirty="0" smtClean="0"/>
              <a:t> тела с ароматом пачули, </a:t>
            </a:r>
            <a:r>
              <a:rPr lang="ru-RU" sz="1600" dirty="0" err="1" smtClean="0"/>
              <a:t>лифтинг-обёртывание</a:t>
            </a:r>
            <a:r>
              <a:rPr lang="ru-RU" sz="1600" dirty="0" smtClean="0"/>
              <a:t> с витамином  «С», уход за лицом, массаж головы, массаж рук и стоп,</a:t>
            </a:r>
            <a:endParaRPr lang="ru-RU" dirty="0" smtClean="0"/>
          </a:p>
          <a:p>
            <a:r>
              <a:rPr lang="ru-RU" sz="1600" dirty="0" smtClean="0"/>
              <a:t>     увлажнение  тела)</a:t>
            </a:r>
          </a:p>
          <a:p>
            <a:r>
              <a:rPr lang="ru-RU" sz="1600" dirty="0" smtClean="0"/>
              <a:t>    </a:t>
            </a:r>
          </a:p>
          <a:p>
            <a:r>
              <a:rPr lang="ru-RU" sz="1600" dirty="0" smtClean="0"/>
              <a:t>     </a:t>
            </a:r>
            <a:r>
              <a:rPr lang="ru-RU" sz="1600" b="1" dirty="0" smtClean="0"/>
              <a:t>«Маленькая Италия»…………..3590</a:t>
            </a:r>
          </a:p>
          <a:p>
            <a:pPr marL="263525" indent="-171450"/>
            <a:r>
              <a:rPr lang="ru-RU" sz="1600" b="1" dirty="0" smtClean="0"/>
              <a:t>    </a:t>
            </a:r>
            <a:r>
              <a:rPr lang="ru-RU" sz="1600" dirty="0" smtClean="0"/>
              <a:t>(Прогрев  в парной,                  </a:t>
            </a:r>
            <a:r>
              <a:rPr lang="ru-RU" sz="1600" dirty="0" smtClean="0"/>
              <a:t>       гидромассажная </a:t>
            </a:r>
            <a:r>
              <a:rPr lang="ru-RU" sz="1600" dirty="0" smtClean="0"/>
              <a:t>ванна с    лепестками роз, клубничный </a:t>
            </a:r>
            <a:r>
              <a:rPr lang="ru-RU" sz="1600" dirty="0" err="1" smtClean="0"/>
              <a:t>скраб</a:t>
            </a:r>
            <a:r>
              <a:rPr lang="ru-RU" sz="1600" dirty="0" smtClean="0"/>
              <a:t>, </a:t>
            </a:r>
            <a:r>
              <a:rPr lang="ru-RU" sz="1600" dirty="0" err="1" smtClean="0"/>
              <a:t>йогуртовое</a:t>
            </a:r>
            <a:r>
              <a:rPr lang="ru-RU" sz="1600" dirty="0" smtClean="0"/>
              <a:t> обёртывание, увлажнение тела с апельсиновым маслом, «Греческий салат», </a:t>
            </a:r>
            <a:r>
              <a:rPr lang="ru-RU" sz="1600" dirty="0" err="1" smtClean="0"/>
              <a:t>аудиомедитация</a:t>
            </a:r>
            <a:r>
              <a:rPr lang="ru-RU" sz="1600" dirty="0" smtClean="0"/>
              <a:t>)</a:t>
            </a:r>
            <a:endParaRPr lang="ru-RU" sz="1600" b="1" dirty="0" smtClean="0"/>
          </a:p>
          <a:p>
            <a:endParaRPr lang="ru-RU" sz="1600" dirty="0" smtClean="0"/>
          </a:p>
          <a:p>
            <a:pPr marL="296466"/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          </a:t>
            </a:r>
          </a:p>
          <a:p>
            <a:r>
              <a:rPr lang="ru-RU" sz="1600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ля спа9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25478"/>
            <a:ext cx="10801350" cy="3375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7108" y="198072"/>
            <a:ext cx="10292193" cy="12384159"/>
          </a:xfrm>
          <a:prstGeom prst="rect">
            <a:avLst/>
          </a:prstGeom>
          <a:noFill/>
        </p:spPr>
        <p:txBody>
          <a:bodyPr wrap="square" lIns="102870" tIns="51435" rIns="102870" bIns="51435" numCol="3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SPA-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салон Туристического комплекса «Восход»</a:t>
            </a:r>
          </a:p>
          <a:p>
            <a:pPr algn="ctr"/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Современные технологии</a:t>
            </a:r>
          </a:p>
          <a:p>
            <a:pPr algn="ctr"/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Качественная косметика</a:t>
            </a:r>
          </a:p>
          <a:p>
            <a:pPr algn="ctr">
              <a:buFontTx/>
              <a:buChar char="-"/>
            </a:pP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Квалифицированные мастера</a:t>
            </a:r>
          </a:p>
          <a:p>
            <a:pPr algn="ctr">
              <a:buFontTx/>
              <a:buChar char="-"/>
            </a:pP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Соблюдение стандартов</a:t>
            </a:r>
          </a:p>
          <a:p>
            <a:pPr algn="ctr">
              <a:buFontTx/>
              <a:buChar char="-"/>
            </a:pP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Творческий подход</a:t>
            </a:r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en-US" b="1" i="1" dirty="0" smtClean="0"/>
          </a:p>
          <a:p>
            <a:pPr algn="ctr"/>
            <a:endParaRPr lang="en-US" b="1" i="1" dirty="0" smtClean="0"/>
          </a:p>
          <a:p>
            <a:pPr algn="ctr"/>
            <a:endParaRPr lang="en-US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endParaRPr lang="en-US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b="1" i="1" dirty="0" smtClean="0"/>
              <a:t>             </a:t>
            </a:r>
            <a:r>
              <a:rPr lang="en-US" b="1" i="1" dirty="0" smtClean="0"/>
              <a:t>Spa-</a:t>
            </a:r>
            <a:r>
              <a:rPr lang="ru-RU" b="1" i="1" dirty="0" smtClean="0"/>
              <a:t>программа</a:t>
            </a:r>
          </a:p>
          <a:p>
            <a:r>
              <a:rPr lang="ru-RU" b="1" i="1" dirty="0" smtClean="0"/>
              <a:t>                     3 дня</a:t>
            </a:r>
          </a:p>
          <a:p>
            <a:pPr marL="201812"/>
            <a:r>
              <a:rPr lang="ru-RU" sz="1600" b="1" dirty="0" smtClean="0"/>
              <a:t>«</a:t>
            </a:r>
            <a:r>
              <a:rPr lang="ru-RU" sz="1600" b="1" dirty="0" err="1" smtClean="0"/>
              <a:t>Анти-стресс</a:t>
            </a:r>
            <a:r>
              <a:rPr lang="ru-RU" sz="1600" b="1" dirty="0" smtClean="0"/>
              <a:t>».................................7000</a:t>
            </a:r>
          </a:p>
          <a:p>
            <a:pPr marL="201812"/>
            <a:r>
              <a:rPr lang="ru-RU" sz="1400" b="1" dirty="0" smtClean="0"/>
              <a:t>1й день: </a:t>
            </a:r>
            <a:r>
              <a:rPr lang="ru-RU" sz="1400" dirty="0" smtClean="0"/>
              <a:t>парение в бане берёзовыми вениками, </a:t>
            </a:r>
            <a:r>
              <a:rPr lang="ru-RU" sz="1400" dirty="0" err="1" smtClean="0"/>
              <a:t>скраб</a:t>
            </a:r>
            <a:r>
              <a:rPr lang="ru-RU" sz="1400" dirty="0" smtClean="0"/>
              <a:t> тела, общий массаж тела и лица.</a:t>
            </a:r>
          </a:p>
          <a:p>
            <a:pPr marL="201812"/>
            <a:r>
              <a:rPr lang="ru-RU" sz="1400" b="1" dirty="0" smtClean="0"/>
              <a:t>2й день: </a:t>
            </a:r>
            <a:r>
              <a:rPr lang="ru-RU" sz="1400" dirty="0" smtClean="0"/>
              <a:t>гидромассажная ванна с морской водой, водорослевое обёртывание в </a:t>
            </a:r>
            <a:r>
              <a:rPr lang="ru-RU" sz="1400" dirty="0" err="1" smtClean="0"/>
              <a:t>термоодеяле</a:t>
            </a:r>
            <a:r>
              <a:rPr lang="ru-RU" sz="1400" dirty="0" smtClean="0"/>
              <a:t>, </a:t>
            </a:r>
          </a:p>
          <a:p>
            <a:pPr marL="201812"/>
            <a:r>
              <a:rPr lang="ru-RU" sz="1400" dirty="0" smtClean="0"/>
              <a:t>уход за лицом , увлажнение тела.</a:t>
            </a:r>
          </a:p>
          <a:p>
            <a:pPr marL="201812"/>
            <a:r>
              <a:rPr lang="ru-RU" sz="1400" b="1" dirty="0" smtClean="0"/>
              <a:t>3й день: </a:t>
            </a:r>
            <a:r>
              <a:rPr lang="ru-RU" sz="1400" dirty="0" smtClean="0"/>
              <a:t>прогрев в бане на перине из сена с медовым обёртыванием, гавайский массаж или тёплые баночки на основе </a:t>
            </a:r>
            <a:r>
              <a:rPr lang="ru-RU" sz="1400" dirty="0" err="1" smtClean="0"/>
              <a:t>аромамасел</a:t>
            </a:r>
            <a:r>
              <a:rPr lang="ru-RU" sz="1400" dirty="0" smtClean="0"/>
              <a:t>.</a:t>
            </a:r>
          </a:p>
          <a:p>
            <a:pPr marL="201812"/>
            <a:endParaRPr lang="ru-RU" sz="1600" dirty="0" smtClean="0"/>
          </a:p>
          <a:p>
            <a:pPr marL="201812"/>
            <a:r>
              <a:rPr lang="ru-RU" sz="1600" b="1" dirty="0" smtClean="0"/>
              <a:t>«Экспресс-похудение»………7000</a:t>
            </a:r>
          </a:p>
          <a:p>
            <a:pPr marL="201812"/>
            <a:r>
              <a:rPr lang="ru-RU" sz="1400" b="1" dirty="0" smtClean="0"/>
              <a:t>1-й день: </a:t>
            </a:r>
            <a:r>
              <a:rPr lang="ru-RU" sz="1400" dirty="0" smtClean="0"/>
              <a:t> прогрев в бане, </a:t>
            </a:r>
            <a:r>
              <a:rPr lang="ru-RU" sz="1400" dirty="0" err="1" smtClean="0"/>
              <a:t>скраб</a:t>
            </a:r>
            <a:r>
              <a:rPr lang="ru-RU" sz="1400" dirty="0" smtClean="0"/>
              <a:t> тела, </a:t>
            </a:r>
            <a:r>
              <a:rPr lang="ru-RU" sz="1400" dirty="0" err="1" smtClean="0"/>
              <a:t>термо-обёртывание</a:t>
            </a:r>
            <a:r>
              <a:rPr lang="ru-RU" sz="1400" dirty="0" smtClean="0"/>
              <a:t>, </a:t>
            </a:r>
            <a:r>
              <a:rPr lang="ru-RU" sz="1400" dirty="0" err="1" smtClean="0"/>
              <a:t>крио-обёртывание</a:t>
            </a:r>
            <a:r>
              <a:rPr lang="ru-RU" sz="1400" dirty="0" smtClean="0"/>
              <a:t>, увлажнение тела на основе крема для похудения.</a:t>
            </a:r>
          </a:p>
          <a:p>
            <a:pPr marL="201812"/>
            <a:r>
              <a:rPr lang="ru-RU" sz="1400" b="1" dirty="0" smtClean="0"/>
              <a:t>2й день: </a:t>
            </a:r>
            <a:r>
              <a:rPr lang="ru-RU" sz="1400" dirty="0" smtClean="0"/>
              <a:t>солевая ванна с омолаживающим эффектом, водорослевое обёртывание в </a:t>
            </a:r>
            <a:r>
              <a:rPr lang="ru-RU" sz="1400" dirty="0" err="1" smtClean="0"/>
              <a:t>термоодеяле</a:t>
            </a:r>
            <a:r>
              <a:rPr lang="ru-RU" sz="1400" dirty="0" smtClean="0"/>
              <a:t>, уход за лицом, массаж тела и лица.</a:t>
            </a:r>
          </a:p>
          <a:p>
            <a:pPr marL="201812"/>
            <a:r>
              <a:rPr lang="ru-RU" sz="1400" b="1" dirty="0" smtClean="0"/>
              <a:t>3й день: </a:t>
            </a:r>
            <a:r>
              <a:rPr lang="ru-RU" sz="1400" dirty="0" smtClean="0"/>
              <a:t>прогрев в бане с медовым обёртыванием, массаж с нанесением </a:t>
            </a:r>
            <a:r>
              <a:rPr lang="ru-RU" sz="1400" dirty="0" err="1" smtClean="0"/>
              <a:t>жиросжигающего</a:t>
            </a:r>
            <a:r>
              <a:rPr lang="ru-RU" sz="1400" dirty="0" smtClean="0"/>
              <a:t> крема «Актив».</a:t>
            </a:r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endParaRPr lang="ru-RU" sz="1400" dirty="0" smtClean="0"/>
          </a:p>
          <a:p>
            <a:pPr marL="201812"/>
            <a:r>
              <a:rPr lang="ru-RU" sz="3600" dirty="0" smtClean="0">
                <a:cs typeface="Aparajita" pitchFamily="34" charset="0"/>
              </a:rPr>
              <a:t>Порадуйте себя и своих близких…</a:t>
            </a:r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r>
              <a:rPr lang="ru-RU" sz="1600" dirty="0" smtClean="0"/>
              <a:t>Междуреченск, 2-е </a:t>
            </a:r>
            <a:r>
              <a:rPr lang="ru-RU" sz="1600" dirty="0" err="1" smtClean="0"/>
              <a:t>Сыркаши</a:t>
            </a:r>
            <a:r>
              <a:rPr lang="ru-RU" sz="1600" dirty="0" smtClean="0"/>
              <a:t>,   </a:t>
            </a:r>
            <a:endParaRPr lang="ru-RU" sz="1600" dirty="0" smtClean="0"/>
          </a:p>
          <a:p>
            <a:pPr marL="201812"/>
            <a:r>
              <a:rPr lang="ru-RU" sz="1600" dirty="0" smtClean="0"/>
              <a:t> </a:t>
            </a:r>
            <a:r>
              <a:rPr lang="en-US" sz="1600" dirty="0" smtClean="0"/>
              <a:t>e-mail</a:t>
            </a:r>
            <a:r>
              <a:rPr lang="ru-RU" sz="1600" dirty="0" smtClean="0"/>
              <a:t>: </a:t>
            </a:r>
            <a:r>
              <a:rPr lang="en-US" sz="1600" dirty="0" smtClean="0">
                <a:hlinkClick r:id="rId3"/>
              </a:rPr>
              <a:t>tk-voshod@mail.ru</a:t>
            </a:r>
            <a:endParaRPr lang="en-US" sz="1600" dirty="0" smtClean="0"/>
          </a:p>
          <a:p>
            <a:pPr marL="201812"/>
            <a:r>
              <a:rPr lang="en-US" sz="1600" dirty="0" smtClean="0"/>
              <a:t>8 38475 4 87 96</a:t>
            </a:r>
          </a:p>
          <a:p>
            <a:pPr marL="201812"/>
            <a:r>
              <a:rPr lang="en-US" sz="1600" dirty="0" smtClean="0"/>
              <a:t>www.tk-voshod.ru</a:t>
            </a:r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dirty="0" smtClean="0"/>
          </a:p>
          <a:p>
            <a:pPr marL="201812" algn="ctr"/>
            <a:endParaRPr lang="ru-RU" b="1" i="1" dirty="0" smtClean="0"/>
          </a:p>
          <a:p>
            <a:pPr marL="201812" algn="ctr"/>
            <a:endParaRPr lang="ru-RU" b="1" i="1" dirty="0" smtClean="0"/>
          </a:p>
          <a:p>
            <a:pPr marL="201812"/>
            <a:endParaRPr lang="ru-RU" sz="1600" dirty="0" smtClean="0"/>
          </a:p>
          <a:p>
            <a:pPr marL="201812"/>
            <a:endParaRPr lang="ru-RU" sz="1600" b="1" dirty="0" smtClean="0"/>
          </a:p>
          <a:p>
            <a:endParaRPr lang="ru-RU" sz="1600" dirty="0" smtClean="0"/>
          </a:p>
          <a:p>
            <a:pPr marL="296466"/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          </a:t>
            </a:r>
          </a:p>
          <a:p>
            <a:r>
              <a:rPr lang="ru-RU" sz="1600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405</Words>
  <Application>Microsoft Office PowerPoint</Application>
  <PresentationFormat>Произвольный</PresentationFormat>
  <Paragraphs>186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27</cp:revision>
  <dcterms:created xsi:type="dcterms:W3CDTF">2014-10-24T08:01:32Z</dcterms:created>
  <dcterms:modified xsi:type="dcterms:W3CDTF">2014-10-28T07:12:18Z</dcterms:modified>
</cp:coreProperties>
</file>